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4"/>
  </p:sldMasterIdLst>
  <p:notesMasterIdLst>
    <p:notesMasterId r:id="rId37"/>
  </p:notesMasterIdLst>
  <p:handoutMasterIdLst>
    <p:handoutMasterId r:id="rId38"/>
  </p:handoutMasterIdLst>
  <p:sldIdLst>
    <p:sldId id="350" r:id="rId5"/>
    <p:sldId id="335" r:id="rId6"/>
    <p:sldId id="466" r:id="rId7"/>
    <p:sldId id="476" r:id="rId8"/>
    <p:sldId id="481" r:id="rId9"/>
    <p:sldId id="482" r:id="rId10"/>
    <p:sldId id="468" r:id="rId11"/>
    <p:sldId id="477" r:id="rId12"/>
    <p:sldId id="483" r:id="rId13"/>
    <p:sldId id="498" r:id="rId14"/>
    <p:sldId id="484" r:id="rId15"/>
    <p:sldId id="499" r:id="rId16"/>
    <p:sldId id="500" r:id="rId17"/>
    <p:sldId id="485" r:id="rId18"/>
    <p:sldId id="486" r:id="rId19"/>
    <p:sldId id="487" r:id="rId20"/>
    <p:sldId id="470" r:id="rId21"/>
    <p:sldId id="478" r:id="rId22"/>
    <p:sldId id="488" r:id="rId23"/>
    <p:sldId id="489" r:id="rId24"/>
    <p:sldId id="490" r:id="rId25"/>
    <p:sldId id="501" r:id="rId26"/>
    <p:sldId id="472" r:id="rId27"/>
    <p:sldId id="479" r:id="rId28"/>
    <p:sldId id="474" r:id="rId29"/>
    <p:sldId id="497" r:id="rId30"/>
    <p:sldId id="409" r:id="rId31"/>
    <p:sldId id="492" r:id="rId32"/>
    <p:sldId id="493" r:id="rId33"/>
    <p:sldId id="494" r:id="rId34"/>
    <p:sldId id="495" r:id="rId35"/>
    <p:sldId id="496" r:id="rId36"/>
  </p:sldIdLst>
  <p:sldSz cx="12192000" cy="6858000"/>
  <p:notesSz cx="6858000" cy="9144000"/>
  <p:defaultText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Slides" id="{D6A12B65-A1D7-564E-8CF3-5331E9103C6B}">
          <p14:sldIdLst>
            <p14:sldId id="350"/>
          </p14:sldIdLst>
        </p14:section>
        <p14:section name="Agenda Slides" id="{17A9936C-6E72-EB4E-9F7D-501A7CCF6EB9}">
          <p14:sldIdLst>
            <p14:sldId id="335"/>
          </p14:sldIdLst>
        </p14:section>
        <p14:section name=".Net Core" id="{601469EE-378D-4D09-B1E6-4E6B2E68CD84}">
          <p14:sldIdLst>
            <p14:sldId id="466"/>
            <p14:sldId id="476"/>
            <p14:sldId id="481"/>
            <p14:sldId id="482"/>
          </p14:sldIdLst>
        </p14:section>
        <p14:section name="Blazor" id="{76A80DE7-F8F8-4C27-95E8-96DBF3B72382}">
          <p14:sldIdLst>
            <p14:sldId id="468"/>
            <p14:sldId id="477"/>
            <p14:sldId id="483"/>
            <p14:sldId id="498"/>
            <p14:sldId id="484"/>
            <p14:sldId id="499"/>
            <p14:sldId id="500"/>
            <p14:sldId id="485"/>
            <p14:sldId id="486"/>
            <p14:sldId id="487"/>
          </p14:sldIdLst>
        </p14:section>
        <p14:section name="Architecture et flexibilité" id="{77D9F43E-C652-473F-8779-C1E25426EF0F}">
          <p14:sldIdLst>
            <p14:sldId id="470"/>
            <p14:sldId id="478"/>
            <p14:sldId id="488"/>
            <p14:sldId id="489"/>
            <p14:sldId id="490"/>
            <p14:sldId id="501"/>
          </p14:sldIdLst>
        </p14:section>
        <p14:section name="Disponibilité et Release" id="{40BF0F17-2991-4114-8FCD-9FC84E0A6F0C}">
          <p14:sldIdLst>
            <p14:sldId id="472"/>
            <p14:sldId id="479"/>
          </p14:sldIdLst>
        </p14:section>
        <p14:section name="Démo" id="{C7D3A51F-DD56-4C21-8D32-FC578EDD97D7}">
          <p14:sldIdLst>
            <p14:sldId id="474"/>
            <p14:sldId id="497"/>
          </p14:sldIdLst>
        </p14:section>
        <p14:section name="Thank you Slides" id="{49FD3458-BEE4-AB42-B454-153FA7BB9800}">
          <p14:sldIdLst>
            <p14:sldId id="409"/>
          </p14:sldIdLst>
        </p14:section>
        <p14:section name="Autres" id="{93279A58-9383-4F48-B7C6-B58A8AC03707}">
          <p14:sldIdLst>
            <p14:sldId id="492"/>
            <p14:sldId id="493"/>
            <p14:sldId id="494"/>
            <p14:sldId id="495"/>
            <p14:sldId id="49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9" name="Evan Santiago" initials="ES [27]" lastIdx="1" clrIdx="28">
    <p:extLst/>
  </p:cmAuthor>
  <p:cmAuthor id="1" name="Evan Santiago" initials="ES" lastIdx="1" clrIdx="0">
    <p:extLst/>
  </p:cmAuthor>
  <p:cmAuthor id="30" name="Xavier Solau" initials="XS" lastIdx="1" clrIdx="29">
    <p:extLst>
      <p:ext uri="{19B8F6BF-5375-455C-9EA6-DF929625EA0E}">
        <p15:presenceInfo xmlns:p15="http://schemas.microsoft.com/office/powerpoint/2012/main" userId="S::x.solau@criteo.com::a1c3e948-b921-4bc3-a5ac-626392398f1b" providerId="AD"/>
      </p:ext>
    </p:extLst>
  </p:cmAuthor>
  <p:cmAuthor id="2" name="Evan Santiago" initials="ES [2]" lastIdx="1" clrIdx="1">
    <p:extLst/>
  </p:cmAuthor>
  <p:cmAuthor id="3" name="Evan Santiago" initials="ES [3]" lastIdx="1" clrIdx="2">
    <p:extLst/>
  </p:cmAuthor>
  <p:cmAuthor id="4" name="Evan Santiago" initials="ES [4]" lastIdx="1" clrIdx="3">
    <p:extLst/>
  </p:cmAuthor>
  <p:cmAuthor id="5" name="Evan Santiago" initials="ES [5]" lastIdx="1" clrIdx="4">
    <p:extLst/>
  </p:cmAuthor>
  <p:cmAuthor id="6" name="Evan Santiago" initials="ES [6]" lastIdx="1" clrIdx="5">
    <p:extLst/>
  </p:cmAuthor>
  <p:cmAuthor id="7" name="Evan Santiago" initials="ES [7]" lastIdx="1" clrIdx="6">
    <p:extLst/>
  </p:cmAuthor>
  <p:cmAuthor id="8" name="Evan Santiago" initials="ES [8]" lastIdx="1" clrIdx="7">
    <p:extLst/>
  </p:cmAuthor>
  <p:cmAuthor id="9" name="Evan Santiago" initials="ES [9]" lastIdx="1" clrIdx="8">
    <p:extLst/>
  </p:cmAuthor>
  <p:cmAuthor id="10" name="Evan Santiago" initials="ES [10]" lastIdx="1" clrIdx="9">
    <p:extLst/>
  </p:cmAuthor>
  <p:cmAuthor id="11" name="Evan Santiago" initials="ES [11]" lastIdx="1" clrIdx="10">
    <p:extLst/>
  </p:cmAuthor>
  <p:cmAuthor id="12" name="Evan Santiago" initials="ES [12]" lastIdx="1" clrIdx="11">
    <p:extLst/>
  </p:cmAuthor>
  <p:cmAuthor id="13" name="Evan Santiago" initials="ES [13]" lastIdx="1" clrIdx="12">
    <p:extLst/>
  </p:cmAuthor>
  <p:cmAuthor id="14" name="Evan Santiago" initials="ES [14]" lastIdx="1" clrIdx="13">
    <p:extLst/>
  </p:cmAuthor>
  <p:cmAuthor id="15" name="Evan Santiago" initials="ES [15]" lastIdx="1" clrIdx="14">
    <p:extLst/>
  </p:cmAuthor>
  <p:cmAuthor id="16" name="Evan Santiago" initials="ES [16]" lastIdx="1" clrIdx="15">
    <p:extLst/>
  </p:cmAuthor>
  <p:cmAuthor id="17" name="Evan Santiago" initials="ES [2] [2]" lastIdx="1" clrIdx="16">
    <p:extLst/>
  </p:cmAuthor>
  <p:cmAuthor id="18" name="Evan Santiago" initials="ES [4] [2]" lastIdx="1" clrIdx="17">
    <p:extLst/>
  </p:cmAuthor>
  <p:cmAuthor id="19" name="Evan Santiago" initials="ES [17]" lastIdx="1" clrIdx="18">
    <p:extLst/>
  </p:cmAuthor>
  <p:cmAuthor id="20" name="Evan Santiago" initials="ES [18]" lastIdx="1" clrIdx="19">
    <p:extLst/>
  </p:cmAuthor>
  <p:cmAuthor id="21" name="Evan Santiago" initials="ES [19]" lastIdx="1" clrIdx="20">
    <p:extLst/>
  </p:cmAuthor>
  <p:cmAuthor id="22" name="Evan Santiago" initials="ES [20]" lastIdx="1" clrIdx="21">
    <p:extLst/>
  </p:cmAuthor>
  <p:cmAuthor id="23" name="Evan Santiago" initials="ES [21]" lastIdx="1" clrIdx="22">
    <p:extLst/>
  </p:cmAuthor>
  <p:cmAuthor id="24" name="Evan Santiago" initials="ES [22]" lastIdx="1" clrIdx="23">
    <p:extLst/>
  </p:cmAuthor>
  <p:cmAuthor id="25" name="Evan Santiago" initials="ES [23]" lastIdx="1" clrIdx="24">
    <p:extLst/>
  </p:cmAuthor>
  <p:cmAuthor id="26" name="Evan Santiago" initials="ES [24]" lastIdx="1" clrIdx="25">
    <p:extLst/>
  </p:cmAuthor>
  <p:cmAuthor id="27" name="Evan Santiago" initials="ES [25]" lastIdx="1" clrIdx="26">
    <p:extLst/>
  </p:cmAuthor>
  <p:cmAuthor id="28" name="Evan Santiago" initials="ES [26]" lastIdx="1" clrIdx="27">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69221"/>
    <a:srgbClr val="FF891F"/>
    <a:srgbClr val="F26223"/>
    <a:srgbClr val="00ADBD"/>
    <a:srgbClr val="078CC5"/>
    <a:srgbClr val="FFFFFF"/>
    <a:srgbClr val="1A0F21"/>
    <a:srgbClr val="005681"/>
    <a:srgbClr val="F26924"/>
    <a:srgbClr val="F3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BBD139-EAA1-4ADF-9264-C53D176F02F3}" v="371" dt="2019-05-27T14:52:26.0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79066" autoAdjust="0"/>
  </p:normalViewPr>
  <p:slideViewPr>
    <p:cSldViewPr snapToGrid="0" snapToObjects="1">
      <p:cViewPr varScale="1">
        <p:scale>
          <a:sx n="92" d="100"/>
          <a:sy n="92" d="100"/>
        </p:scale>
        <p:origin x="92" y="144"/>
      </p:cViewPr>
      <p:guideLst/>
    </p:cSldViewPr>
  </p:slideViewPr>
  <p:notesTextViewPr>
    <p:cViewPr>
      <p:scale>
        <a:sx n="1" d="1"/>
        <a:sy n="1" d="1"/>
      </p:scale>
      <p:origin x="0" y="0"/>
    </p:cViewPr>
  </p:notesText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A2D38D-4F72-B941-81F4-83BED0C8DC92}" type="datetimeFigureOut">
              <a:rPr lang="en-US" smtClean="0"/>
              <a:t>5/29/2019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6EE349-B348-7544-9FFB-DE3C7BC261D8}" type="slidenum">
              <a:rPr lang="en-US" smtClean="0"/>
              <a:t>‹N°›</a:t>
            </a:fld>
            <a:endParaRPr lang="en-US"/>
          </a:p>
        </p:txBody>
      </p:sp>
    </p:spTree>
    <p:extLst>
      <p:ext uri="{BB962C8B-B14F-4D97-AF65-F5344CB8AC3E}">
        <p14:creationId xmlns:p14="http://schemas.microsoft.com/office/powerpoint/2010/main" val="6944492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jpg>
</file>

<file path=ppt/media/image14.jpg>
</file>

<file path=ppt/media/image15.png>
</file>

<file path=ppt/media/image2.jpeg>
</file>

<file path=ppt/media/image21.jpg>
</file>

<file path=ppt/media/image22.png>
</file>

<file path=ppt/media/image23.jpg>
</file>

<file path=ppt/media/image24.png>
</file>

<file path=ppt/media/image25.png>
</file>

<file path=ppt/media/image26.png>
</file>

<file path=ppt/media/image27.png>
</file>

<file path=ppt/media/image28.png>
</file>

<file path=ppt/media/image29.jp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83934-CEC7-004E-981B-C90106CE648B}" type="datetimeFigureOut">
              <a:rPr lang="en-US" smtClean="0"/>
              <a:t>5/29/2019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D4D1F2-5493-664C-9A78-84762AA9E207}" type="slidenum">
              <a:rPr lang="en-US" smtClean="0"/>
              <a:t>‹N°›</a:t>
            </a:fld>
            <a:endParaRPr lang="en-US"/>
          </a:p>
        </p:txBody>
      </p:sp>
    </p:spTree>
    <p:extLst>
      <p:ext uri="{BB962C8B-B14F-4D97-AF65-F5344CB8AC3E}">
        <p14:creationId xmlns:p14="http://schemas.microsoft.com/office/powerpoint/2010/main" val="1669187896"/>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mn-lt"/>
        <a:ea typeface="+mn-ea"/>
        <a:cs typeface="+mn-cs"/>
      </a:defRPr>
    </a:lvl1pPr>
    <a:lvl2pPr marL="609585" algn="l" defTabSz="1219170" rtl="0" eaLnBrk="1" latinLnBrk="0" hangingPunct="1">
      <a:defRPr sz="1600" kern="1200">
        <a:solidFill>
          <a:schemeClr val="tx1"/>
        </a:solidFill>
        <a:latin typeface="+mn-lt"/>
        <a:ea typeface="+mn-ea"/>
        <a:cs typeface="+mn-cs"/>
      </a:defRPr>
    </a:lvl2pPr>
    <a:lvl3pPr marL="1219170" algn="l" defTabSz="1219170" rtl="0" eaLnBrk="1" latinLnBrk="0" hangingPunct="1">
      <a:defRPr sz="1600" kern="1200">
        <a:solidFill>
          <a:schemeClr val="tx1"/>
        </a:solidFill>
        <a:latin typeface="+mn-lt"/>
        <a:ea typeface="+mn-ea"/>
        <a:cs typeface="+mn-cs"/>
      </a:defRPr>
    </a:lvl3pPr>
    <a:lvl4pPr marL="1828754" algn="l" defTabSz="1219170" rtl="0" eaLnBrk="1" latinLnBrk="0" hangingPunct="1">
      <a:defRPr sz="1600" kern="1200">
        <a:solidFill>
          <a:schemeClr val="tx1"/>
        </a:solidFill>
        <a:latin typeface="+mn-lt"/>
        <a:ea typeface="+mn-ea"/>
        <a:cs typeface="+mn-cs"/>
      </a:defRPr>
    </a:lvl4pPr>
    <a:lvl5pPr marL="2438339" algn="l" defTabSz="1219170" rtl="0" eaLnBrk="1" latinLnBrk="0" hangingPunct="1">
      <a:defRPr sz="1600" kern="1200">
        <a:solidFill>
          <a:schemeClr val="tx1"/>
        </a:solidFill>
        <a:latin typeface="+mn-lt"/>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blazor.net/docs/debugging.html" TargetMode="External"/><Relationship Id="rId3" Type="http://schemas.openxmlformats.org/officeDocument/2006/relationships/hyperlink" Target="https://blazor.net/docs/components/index.html" TargetMode="External"/><Relationship Id="rId7" Type="http://schemas.openxmlformats.org/officeDocument/2006/relationships/hyperlink" Target="https://blazor.net/docs/javascript-interop.html"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blazor.net/docs/routing.html" TargetMode="External"/><Relationship Id="rId5" Type="http://schemas.openxmlformats.org/officeDocument/2006/relationships/hyperlink" Target="https://blazor.net/docs/dependency-injection.html" TargetMode="External"/><Relationship Id="rId4" Type="http://schemas.openxmlformats.org/officeDocument/2006/relationships/hyperlink" Target="https://blazor.net/docs/layouts.html"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blazor.net/docs/debugging.html" TargetMode="External"/><Relationship Id="rId3" Type="http://schemas.openxmlformats.org/officeDocument/2006/relationships/hyperlink" Target="https://blazor.net/docs/components/index.html" TargetMode="External"/><Relationship Id="rId7" Type="http://schemas.openxmlformats.org/officeDocument/2006/relationships/hyperlink" Target="https://blazor.net/docs/javascript-interop.html"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blazor.net/docs/routing.html" TargetMode="External"/><Relationship Id="rId5" Type="http://schemas.openxmlformats.org/officeDocument/2006/relationships/hyperlink" Target="https://blazor.net/docs/dependency-injection.html" TargetMode="External"/><Relationship Id="rId4" Type="http://schemas.openxmlformats.org/officeDocument/2006/relationships/hyperlink" Target="https://blazor.net/docs/layouts.html" TargetMode="Externa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blazor.net/docs/debugging.html" TargetMode="External"/><Relationship Id="rId3" Type="http://schemas.openxmlformats.org/officeDocument/2006/relationships/hyperlink" Target="https://blazor.net/docs/components/index.html" TargetMode="External"/><Relationship Id="rId7" Type="http://schemas.openxmlformats.org/officeDocument/2006/relationships/hyperlink" Target="https://blazor.net/docs/javascript-interop.html"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blazor.net/docs/routing.html" TargetMode="External"/><Relationship Id="rId5" Type="http://schemas.openxmlformats.org/officeDocument/2006/relationships/hyperlink" Target="https://blazor.net/docs/dependency-injection.html" TargetMode="External"/><Relationship Id="rId4" Type="http://schemas.openxmlformats.org/officeDocument/2006/relationships/hyperlink" Target="https://blazor.net/docs/layouts.html" TargetMode="Externa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blazor.net/docs/debugging.html" TargetMode="External"/><Relationship Id="rId3" Type="http://schemas.openxmlformats.org/officeDocument/2006/relationships/hyperlink" Target="https://blazor.net/docs/components/index.html" TargetMode="External"/><Relationship Id="rId7" Type="http://schemas.openxmlformats.org/officeDocument/2006/relationships/hyperlink" Target="https://blazor.net/docs/javascript-interop.html"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blazor.net/docs/routing.html" TargetMode="External"/><Relationship Id="rId5" Type="http://schemas.openxmlformats.org/officeDocument/2006/relationships/hyperlink" Target="https://blazor.net/docs/dependency-injection.html" TargetMode="External"/><Relationship Id="rId4" Type="http://schemas.openxmlformats.org/officeDocument/2006/relationships/hyperlink" Target="https://blazor.net/docs/layouts.html"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D4D1F2-5493-664C-9A78-84762AA9E207}" type="slidenum">
              <a:rPr lang="en-US" smtClean="0"/>
              <a:t>1</a:t>
            </a:fld>
            <a:endParaRPr lang="en-US"/>
          </a:p>
        </p:txBody>
      </p:sp>
    </p:spTree>
    <p:extLst>
      <p:ext uri="{BB962C8B-B14F-4D97-AF65-F5344CB8AC3E}">
        <p14:creationId xmlns:p14="http://schemas.microsoft.com/office/powerpoint/2010/main" val="13431985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21</a:t>
            </a:fld>
            <a:endParaRPr lang="en-US"/>
          </a:p>
        </p:txBody>
      </p:sp>
    </p:spTree>
    <p:extLst>
      <p:ext uri="{BB962C8B-B14F-4D97-AF65-F5344CB8AC3E}">
        <p14:creationId xmlns:p14="http://schemas.microsoft.com/office/powerpoint/2010/main" val="4041931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24</a:t>
            </a:fld>
            <a:endParaRPr lang="en-US"/>
          </a:p>
        </p:txBody>
      </p:sp>
    </p:spTree>
    <p:extLst>
      <p:ext uri="{BB962C8B-B14F-4D97-AF65-F5344CB8AC3E}">
        <p14:creationId xmlns:p14="http://schemas.microsoft.com/office/powerpoint/2010/main" val="31799025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26</a:t>
            </a:fld>
            <a:endParaRPr lang="en-US"/>
          </a:p>
        </p:txBody>
      </p:sp>
    </p:spTree>
    <p:extLst>
      <p:ext uri="{BB962C8B-B14F-4D97-AF65-F5344CB8AC3E}">
        <p14:creationId xmlns:p14="http://schemas.microsoft.com/office/powerpoint/2010/main" val="29531411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28</a:t>
            </a:fld>
            <a:endParaRPr lang="en-US"/>
          </a:p>
        </p:txBody>
      </p:sp>
    </p:spTree>
    <p:extLst>
      <p:ext uri="{BB962C8B-B14F-4D97-AF65-F5344CB8AC3E}">
        <p14:creationId xmlns:p14="http://schemas.microsoft.com/office/powerpoint/2010/main" val="5475837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29</a:t>
            </a:fld>
            <a:endParaRPr lang="en-US"/>
          </a:p>
        </p:txBody>
      </p:sp>
    </p:spTree>
    <p:extLst>
      <p:ext uri="{BB962C8B-B14F-4D97-AF65-F5344CB8AC3E}">
        <p14:creationId xmlns:p14="http://schemas.microsoft.com/office/powerpoint/2010/main" val="23420987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30</a:t>
            </a:fld>
            <a:endParaRPr lang="en-US"/>
          </a:p>
        </p:txBody>
      </p:sp>
    </p:spTree>
    <p:extLst>
      <p:ext uri="{BB962C8B-B14F-4D97-AF65-F5344CB8AC3E}">
        <p14:creationId xmlns:p14="http://schemas.microsoft.com/office/powerpoint/2010/main" val="1895596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31</a:t>
            </a:fld>
            <a:endParaRPr lang="en-US"/>
          </a:p>
        </p:txBody>
      </p:sp>
    </p:spTree>
    <p:extLst>
      <p:ext uri="{BB962C8B-B14F-4D97-AF65-F5344CB8AC3E}">
        <p14:creationId xmlns:p14="http://schemas.microsoft.com/office/powerpoint/2010/main" val="1475695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32</a:t>
            </a:fld>
            <a:endParaRPr lang="en-US"/>
          </a:p>
        </p:txBody>
      </p:sp>
    </p:spTree>
    <p:extLst>
      <p:ext uri="{BB962C8B-B14F-4D97-AF65-F5344CB8AC3E}">
        <p14:creationId xmlns:p14="http://schemas.microsoft.com/office/powerpoint/2010/main" val="2021274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D4D1F2-5493-664C-9A78-84762AA9E207}" type="slidenum">
              <a:rPr lang="en-US" smtClean="0"/>
              <a:t>6</a:t>
            </a:fld>
            <a:endParaRPr lang="en-US"/>
          </a:p>
        </p:txBody>
      </p:sp>
    </p:spTree>
    <p:extLst>
      <p:ext uri="{BB962C8B-B14F-4D97-AF65-F5344CB8AC3E}">
        <p14:creationId xmlns:p14="http://schemas.microsoft.com/office/powerpoint/2010/main" val="4113269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8</a:t>
            </a:fld>
            <a:endParaRPr lang="en-US"/>
          </a:p>
        </p:txBody>
      </p:sp>
    </p:spTree>
    <p:extLst>
      <p:ext uri="{BB962C8B-B14F-4D97-AF65-F5344CB8AC3E}">
        <p14:creationId xmlns:p14="http://schemas.microsoft.com/office/powerpoint/2010/main" val="2622999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600" b="0" i="0" u="none" strike="noStrike" kern="1200" dirty="0">
                <a:solidFill>
                  <a:schemeClr val="tx1"/>
                </a:solidFill>
                <a:effectLst/>
                <a:latin typeface="+mn-lt"/>
                <a:ea typeface="+mn-ea"/>
                <a:cs typeface="+mn-cs"/>
                <a:hlinkClick r:id="rId3" tooltip="Components"/>
              </a:rPr>
              <a:t>Components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4" tooltip="Layouts"/>
              </a:rPr>
              <a:t>Layouts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5" tooltip="Dependency injection"/>
              </a:rPr>
              <a:t>Dependency injection</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6" tooltip="Routing"/>
              </a:rPr>
              <a:t>Routing</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7" tooltip="JavaScript interop"/>
              </a:rPr>
              <a:t>JavaScript interop</a:t>
            </a: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hlinkClick r:id="rId8" tooltip="Debugging"/>
              </a:rPr>
              <a:t>Debugging</a:t>
            </a:r>
            <a:endParaRPr lang="en-US" sz="1600" b="0" i="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9</a:t>
            </a:fld>
            <a:endParaRPr lang="en-US"/>
          </a:p>
        </p:txBody>
      </p:sp>
    </p:spTree>
    <p:extLst>
      <p:ext uri="{BB962C8B-B14F-4D97-AF65-F5344CB8AC3E}">
        <p14:creationId xmlns:p14="http://schemas.microsoft.com/office/powerpoint/2010/main" val="839191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600" b="0" i="0" u="none" strike="noStrike" kern="1200" dirty="0">
                <a:solidFill>
                  <a:schemeClr val="tx1"/>
                </a:solidFill>
                <a:effectLst/>
                <a:latin typeface="+mn-lt"/>
                <a:ea typeface="+mn-ea"/>
                <a:cs typeface="+mn-cs"/>
                <a:hlinkClick r:id="rId3" tooltip="Components"/>
              </a:rPr>
              <a:t>Components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4" tooltip="Layouts"/>
              </a:rPr>
              <a:t>Layouts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5" tooltip="Dependency injection"/>
              </a:rPr>
              <a:t>Dependency injection</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6" tooltip="Routing"/>
              </a:rPr>
              <a:t>Routing</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7" tooltip="JavaScript interop"/>
              </a:rPr>
              <a:t>JavaScript interop</a:t>
            </a: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hlinkClick r:id="rId8" tooltip="Debugging"/>
              </a:rPr>
              <a:t>Debugging</a:t>
            </a:r>
            <a:endParaRPr lang="en-US" sz="1600" b="0" i="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10</a:t>
            </a:fld>
            <a:endParaRPr lang="en-US"/>
          </a:p>
        </p:txBody>
      </p:sp>
    </p:spTree>
    <p:extLst>
      <p:ext uri="{BB962C8B-B14F-4D97-AF65-F5344CB8AC3E}">
        <p14:creationId xmlns:p14="http://schemas.microsoft.com/office/powerpoint/2010/main" val="2244951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600" b="0" i="0" u="none" strike="noStrike" kern="1200" dirty="0">
                <a:solidFill>
                  <a:schemeClr val="tx1"/>
                </a:solidFill>
                <a:effectLst/>
                <a:latin typeface="+mn-lt"/>
                <a:ea typeface="+mn-ea"/>
                <a:cs typeface="+mn-cs"/>
                <a:hlinkClick r:id="rId3" tooltip="Components"/>
              </a:rPr>
              <a:t>Components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4" tooltip="Layouts"/>
              </a:rPr>
              <a:t>Layouts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5" tooltip="Dependency injection"/>
              </a:rPr>
              <a:t>Dependency injection</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6" tooltip="Routing"/>
              </a:rPr>
              <a:t>Routing</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7" tooltip="JavaScript interop"/>
              </a:rPr>
              <a:t>JavaScript interop</a:t>
            </a: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hlinkClick r:id="rId8" tooltip="Debugging"/>
              </a:rPr>
              <a:t>Debugging</a:t>
            </a:r>
            <a:endParaRPr lang="en-US" sz="1600" b="0" i="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12</a:t>
            </a:fld>
            <a:endParaRPr lang="en-US"/>
          </a:p>
        </p:txBody>
      </p:sp>
    </p:spTree>
    <p:extLst>
      <p:ext uri="{BB962C8B-B14F-4D97-AF65-F5344CB8AC3E}">
        <p14:creationId xmlns:p14="http://schemas.microsoft.com/office/powerpoint/2010/main" val="247834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sz="1600" b="0" i="0" u="none" strike="noStrike" kern="1200" dirty="0">
                <a:solidFill>
                  <a:schemeClr val="tx1"/>
                </a:solidFill>
                <a:effectLst/>
                <a:latin typeface="+mn-lt"/>
                <a:ea typeface="+mn-ea"/>
                <a:cs typeface="+mn-cs"/>
                <a:hlinkClick r:id="rId3" tooltip="Components"/>
              </a:rPr>
              <a:t>Components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4" tooltip="Layouts"/>
              </a:rPr>
              <a:t>Layouts</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5" tooltip="Dependency injection"/>
              </a:rPr>
              <a:t>Dependency injection</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6" tooltip="Routing"/>
              </a:rPr>
              <a:t>Routing</a:t>
            </a:r>
            <a:endParaRPr lang="en-US" sz="1600" b="0" i="0" kern="1200" dirty="0">
              <a:solidFill>
                <a:schemeClr val="tx1"/>
              </a:solidFill>
              <a:effectLst/>
              <a:latin typeface="+mn-lt"/>
              <a:ea typeface="+mn-ea"/>
              <a:cs typeface="+mn-cs"/>
            </a:endParaRPr>
          </a:p>
          <a:p>
            <a:r>
              <a:rPr lang="en-US" sz="1600" b="0" i="0" u="none" strike="noStrike" kern="1200" dirty="0">
                <a:solidFill>
                  <a:schemeClr val="tx1"/>
                </a:solidFill>
                <a:effectLst/>
                <a:latin typeface="+mn-lt"/>
                <a:ea typeface="+mn-ea"/>
                <a:cs typeface="+mn-cs"/>
                <a:hlinkClick r:id="rId7" tooltip="JavaScript interop"/>
              </a:rPr>
              <a:t>JavaScript interop</a:t>
            </a: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hlinkClick r:id="rId8" tooltip="Debugging"/>
              </a:rPr>
              <a:t>Debugging</a:t>
            </a:r>
            <a:endParaRPr lang="en-US" sz="1600" b="0" i="0" kern="1200" dirty="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13</a:t>
            </a:fld>
            <a:endParaRPr lang="en-US"/>
          </a:p>
        </p:txBody>
      </p:sp>
    </p:spTree>
    <p:extLst>
      <p:ext uri="{BB962C8B-B14F-4D97-AF65-F5344CB8AC3E}">
        <p14:creationId xmlns:p14="http://schemas.microsoft.com/office/powerpoint/2010/main" val="1119220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19</a:t>
            </a:fld>
            <a:endParaRPr lang="en-US"/>
          </a:p>
        </p:txBody>
      </p:sp>
    </p:spTree>
    <p:extLst>
      <p:ext uri="{BB962C8B-B14F-4D97-AF65-F5344CB8AC3E}">
        <p14:creationId xmlns:p14="http://schemas.microsoft.com/office/powerpoint/2010/main" val="679078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89D4D1F2-5493-664C-9A78-84762AA9E207}" type="slidenum">
              <a:rPr lang="en-US" smtClean="0"/>
              <a:t>20</a:t>
            </a:fld>
            <a:endParaRPr lang="en-US"/>
          </a:p>
        </p:txBody>
      </p:sp>
    </p:spTree>
    <p:extLst>
      <p:ext uri="{BB962C8B-B14F-4D97-AF65-F5344CB8AC3E}">
        <p14:creationId xmlns:p14="http://schemas.microsoft.com/office/powerpoint/2010/main" val="892389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tiff"/><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tiff"/><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 1">
    <p:spTree>
      <p:nvGrpSpPr>
        <p:cNvPr id="1" name=""/>
        <p:cNvGrpSpPr/>
        <p:nvPr/>
      </p:nvGrpSpPr>
      <p:grpSpPr>
        <a:xfrm>
          <a:off x="0" y="0"/>
          <a:ext cx="0" cy="0"/>
          <a:chOff x="0" y="0"/>
          <a:chExt cx="0" cy="0"/>
        </a:xfrm>
      </p:grpSpPr>
      <p:sp>
        <p:nvSpPr>
          <p:cNvPr id="49" name="Freeform 48"/>
          <p:cNvSpPr/>
          <p:nvPr/>
        </p:nvSpPr>
        <p:spPr>
          <a:xfrm rot="10800000">
            <a:off x="6792863" y="-3"/>
            <a:ext cx="5401387" cy="6900984"/>
          </a:xfrm>
          <a:custGeom>
            <a:avLst/>
            <a:gdLst>
              <a:gd name="connsiteX0" fmla="*/ 4051040 w 4051040"/>
              <a:gd name="connsiteY0" fmla="*/ 5175738 h 5175738"/>
              <a:gd name="connsiteX1" fmla="*/ 2 w 4051040"/>
              <a:gd name="connsiteY1" fmla="*/ 5175738 h 5175738"/>
              <a:gd name="connsiteX2" fmla="*/ 2 w 4051040"/>
              <a:gd name="connsiteY2" fmla="*/ 3596674 h 5175738"/>
              <a:gd name="connsiteX3" fmla="*/ 0 w 4051040"/>
              <a:gd name="connsiteY3" fmla="*/ 3596674 h 5175738"/>
              <a:gd name="connsiteX4" fmla="*/ 0 w 4051040"/>
              <a:gd name="connsiteY4" fmla="*/ 0 h 5175738"/>
              <a:gd name="connsiteX5" fmla="*/ 4932 w 4051040"/>
              <a:gd name="connsiteY5" fmla="*/ 97679 h 5175738"/>
              <a:gd name="connsiteX6" fmla="*/ 955547 w 4051040"/>
              <a:gd name="connsiteY6" fmla="*/ 955528 h 5175738"/>
              <a:gd name="connsiteX7" fmla="*/ 1564081 w 4051040"/>
              <a:gd name="connsiteY7" fmla="*/ 955528 h 5175738"/>
              <a:gd name="connsiteX8" fmla="*/ 1564081 w 4051040"/>
              <a:gd name="connsiteY8" fmla="*/ 955531 h 5175738"/>
              <a:gd name="connsiteX9" fmla="*/ 3375853 w 4051040"/>
              <a:gd name="connsiteY9" fmla="*/ 955531 h 5175738"/>
              <a:gd name="connsiteX10" fmla="*/ 4051040 w 4051040"/>
              <a:gd name="connsiteY10" fmla="*/ 1630718 h 5175738"/>
              <a:gd name="connsiteX11" fmla="*/ 4051040 w 4051040"/>
              <a:gd name="connsiteY11" fmla="*/ 5175738 h 5175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1040" h="5175738">
                <a:moveTo>
                  <a:pt x="4051040" y="5175738"/>
                </a:moveTo>
                <a:lnTo>
                  <a:pt x="2" y="5175738"/>
                </a:lnTo>
                <a:lnTo>
                  <a:pt x="2" y="3596674"/>
                </a:lnTo>
                <a:lnTo>
                  <a:pt x="0" y="3596674"/>
                </a:lnTo>
                <a:lnTo>
                  <a:pt x="0" y="0"/>
                </a:lnTo>
                <a:lnTo>
                  <a:pt x="4932" y="97679"/>
                </a:lnTo>
                <a:cubicBezTo>
                  <a:pt x="53866" y="579521"/>
                  <a:pt x="460795" y="955528"/>
                  <a:pt x="955547" y="955528"/>
                </a:cubicBezTo>
                <a:lnTo>
                  <a:pt x="1564081" y="955528"/>
                </a:lnTo>
                <a:lnTo>
                  <a:pt x="1564081" y="955531"/>
                </a:lnTo>
                <a:lnTo>
                  <a:pt x="3375853" y="955531"/>
                </a:lnTo>
                <a:cubicBezTo>
                  <a:pt x="3748748" y="955531"/>
                  <a:pt x="4051040" y="1257823"/>
                  <a:pt x="4051040" y="1630718"/>
                </a:cubicBezTo>
                <a:lnTo>
                  <a:pt x="4051040" y="5175738"/>
                </a:lnTo>
                <a:close/>
              </a:path>
            </a:pathLst>
          </a:custGeom>
          <a:gradFill>
            <a:gsLst>
              <a:gs pos="99000">
                <a:srgbClr val="F26223"/>
              </a:gs>
              <a:gs pos="29000">
                <a:srgbClr val="F69221"/>
              </a:gs>
            </a:gsLst>
            <a:lin ang="2700000" scaled="1"/>
          </a:gradFill>
          <a:ln w="6350" cap="flat" cmpd="sng" algn="ctr">
            <a:noFill/>
            <a:prstDash val="solid"/>
            <a:miter lim="800000"/>
          </a:ln>
          <a:effectLst/>
        </p:spPr>
        <p:txBody>
          <a:bodyPr wrap="square" rtlCol="0" anchor="ctr">
            <a:noAutofit/>
          </a:bodyP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3F3F4"/>
              </a:solidFill>
              <a:effectLst/>
              <a:uLnTx/>
              <a:uFillTx/>
              <a:latin typeface="Arial" panose="020B0604020202020204"/>
              <a:ea typeface=""/>
              <a:cs typeface=""/>
            </a:endParaRPr>
          </a:p>
        </p:txBody>
      </p:sp>
      <p:grpSp>
        <p:nvGrpSpPr>
          <p:cNvPr id="22" name="Group 21"/>
          <p:cNvGrpSpPr/>
          <p:nvPr/>
        </p:nvGrpSpPr>
        <p:grpSpPr>
          <a:xfrm>
            <a:off x="1384829" y="691219"/>
            <a:ext cx="10434339" cy="10434296"/>
            <a:chOff x="10402827" y="5121677"/>
            <a:chExt cx="2074462" cy="2074454"/>
          </a:xfrm>
        </p:grpSpPr>
        <p:sp>
          <p:nvSpPr>
            <p:cNvPr id="23" name="Oval 22"/>
            <p:cNvSpPr/>
            <p:nvPr/>
          </p:nvSpPr>
          <p:spPr>
            <a:xfrm>
              <a:off x="10402827" y="5121677"/>
              <a:ext cx="2074462" cy="2074454"/>
            </a:xfrm>
            <a:prstGeom prst="ellipse">
              <a:avLst/>
            </a:prstGeom>
            <a:solidFill>
              <a:schemeClr val="bg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Oval 23"/>
            <p:cNvSpPr/>
            <p:nvPr/>
          </p:nvSpPr>
          <p:spPr>
            <a:xfrm>
              <a:off x="10910827" y="5629675"/>
              <a:ext cx="1058462" cy="1058458"/>
            </a:xfrm>
            <a:prstGeom prst="ellipse">
              <a:avLst/>
            </a:prstGeom>
            <a:solidFill>
              <a:schemeClr val="bg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p:cNvSpPr/>
            <p:nvPr/>
          </p:nvSpPr>
          <p:spPr>
            <a:xfrm flipV="1">
              <a:off x="11287155" y="6006001"/>
              <a:ext cx="305806" cy="305806"/>
            </a:xfrm>
            <a:prstGeom prst="ellipse">
              <a:avLst/>
            </a:prstGeom>
            <a:solidFill>
              <a:schemeClr val="bg1">
                <a:alpha val="32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6" name="Oval 25"/>
            <p:cNvSpPr/>
            <p:nvPr/>
          </p:nvSpPr>
          <p:spPr>
            <a:xfrm flipV="1">
              <a:off x="11362254" y="6081100"/>
              <a:ext cx="155608" cy="155608"/>
            </a:xfrm>
            <a:prstGeom prst="ellipse">
              <a:avLst/>
            </a:prstGeom>
            <a:solidFill>
              <a:schemeClr val="bg1"/>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0" name="Text Placeholder 8"/>
          <p:cNvSpPr>
            <a:spLocks noGrp="1"/>
          </p:cNvSpPr>
          <p:nvPr>
            <p:ph type="body" sz="quarter" idx="11" hasCustomPrompt="1"/>
          </p:nvPr>
        </p:nvSpPr>
        <p:spPr>
          <a:xfrm>
            <a:off x="622301" y="4689399"/>
            <a:ext cx="4931833" cy="336416"/>
          </a:xfrm>
        </p:spPr>
        <p:txBody>
          <a:bodyPr>
            <a:normAutofit/>
          </a:bodyPr>
          <a:lstStyle>
            <a:lvl1pPr marL="0" indent="0">
              <a:buNone/>
              <a:defRPr sz="1600" b="1" baseline="0">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Name of Individual</a:t>
            </a:r>
          </a:p>
        </p:txBody>
      </p:sp>
      <p:sp>
        <p:nvSpPr>
          <p:cNvPr id="11" name="Text Placeholder 8"/>
          <p:cNvSpPr>
            <a:spLocks noGrp="1"/>
          </p:cNvSpPr>
          <p:nvPr>
            <p:ph type="body" sz="quarter" idx="12" hasCustomPrompt="1"/>
          </p:nvPr>
        </p:nvSpPr>
        <p:spPr>
          <a:xfrm>
            <a:off x="622301" y="5068705"/>
            <a:ext cx="4931833" cy="336416"/>
          </a:xfrm>
        </p:spPr>
        <p:txBody>
          <a:bodyPr>
            <a:normAutofit/>
          </a:bodyPr>
          <a:lstStyle>
            <a:lvl1pPr marL="0" indent="0">
              <a:buNone/>
              <a:defRPr sz="1600" b="0" baseline="0">
                <a:solidFill>
                  <a:schemeClr val="tx2"/>
                </a:solidFill>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Title, Company Name</a:t>
            </a:r>
          </a:p>
        </p:txBody>
      </p:sp>
      <p:grpSp>
        <p:nvGrpSpPr>
          <p:cNvPr id="37" name="Group 36"/>
          <p:cNvGrpSpPr/>
          <p:nvPr/>
        </p:nvGrpSpPr>
        <p:grpSpPr>
          <a:xfrm>
            <a:off x="741827" y="4363487"/>
            <a:ext cx="1651799" cy="130515"/>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8" name="Oval 37"/>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7" name="Rectangle 6"/>
          <p:cNvSpPr/>
          <p:nvPr userDrawn="1"/>
        </p:nvSpPr>
        <p:spPr>
          <a:xfrm>
            <a:off x="10802471" y="6299712"/>
            <a:ext cx="1120588" cy="3777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12724" y="1718134"/>
            <a:ext cx="4931833" cy="2533455"/>
          </a:xfrm>
        </p:spPr>
        <p:txBody>
          <a:bodyPr anchor="b">
            <a:noAutofit/>
          </a:bodyPr>
          <a:lstStyle>
            <a:lvl1pPr>
              <a:defRPr sz="4800"/>
            </a:lvl1pPr>
          </a:lstStyle>
          <a:p>
            <a:pPr lvl="0"/>
            <a:r>
              <a:rPr lang="en-US" dirty="0"/>
              <a:t>Title of Presentation</a:t>
            </a:r>
          </a:p>
        </p:txBody>
      </p:sp>
      <p:grpSp>
        <p:nvGrpSpPr>
          <p:cNvPr id="79" name="Group 78"/>
          <p:cNvGrpSpPr/>
          <p:nvPr userDrawn="1"/>
        </p:nvGrpSpPr>
        <p:grpSpPr>
          <a:xfrm>
            <a:off x="757937" y="1117493"/>
            <a:ext cx="2197792" cy="600641"/>
            <a:chOff x="884883" y="1898656"/>
            <a:chExt cx="2286155" cy="624789"/>
          </a:xfrm>
        </p:grpSpPr>
        <p:grpSp>
          <p:nvGrpSpPr>
            <p:cNvPr id="80" name="Group 79"/>
            <p:cNvGrpSpPr/>
            <p:nvPr userDrawn="1"/>
          </p:nvGrpSpPr>
          <p:grpSpPr>
            <a:xfrm>
              <a:off x="884883" y="2062438"/>
              <a:ext cx="1765727" cy="461007"/>
              <a:chOff x="884883" y="2062438"/>
              <a:chExt cx="1765727" cy="461007"/>
            </a:xfrm>
          </p:grpSpPr>
          <p:sp>
            <p:nvSpPr>
              <p:cNvPr id="85"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86"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87"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88"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89"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90"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81" name="Group 80"/>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82"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83"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84"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troduction — 6">
    <p:spTree>
      <p:nvGrpSpPr>
        <p:cNvPr id="1" name=""/>
        <p:cNvGrpSpPr/>
        <p:nvPr/>
      </p:nvGrpSpPr>
      <p:grpSpPr>
        <a:xfrm>
          <a:off x="0" y="0"/>
          <a:ext cx="0" cy="0"/>
          <a:chOff x="0" y="0"/>
          <a:chExt cx="0" cy="0"/>
        </a:xfrm>
      </p:grpSpPr>
      <p:sp>
        <p:nvSpPr>
          <p:cNvPr id="32" name="Freeform 31"/>
          <p:cNvSpPr/>
          <p:nvPr userDrawn="1"/>
        </p:nvSpPr>
        <p:spPr>
          <a:xfrm>
            <a:off x="-26685"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userDrawn="1"/>
        </p:nvSpPr>
        <p:spPr>
          <a:xfrm>
            <a:off x="2249039"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1" name="Picture 20"/>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2520756" y="2075018"/>
            <a:ext cx="930624" cy="930624"/>
          </a:xfrm>
          <a:prstGeom prst="ellipse">
            <a:avLst/>
          </a:prstGeom>
        </p:spPr>
      </p:pic>
      <p:sp>
        <p:nvSpPr>
          <p:cNvPr id="24" name="Oval 23"/>
          <p:cNvSpPr/>
          <p:nvPr userDrawn="1"/>
        </p:nvSpPr>
        <p:spPr>
          <a:xfrm>
            <a:off x="4251253"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6" name="Picture 25"/>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4522970" y="2075018"/>
            <a:ext cx="930624" cy="930624"/>
          </a:xfrm>
          <a:prstGeom prst="ellipse">
            <a:avLst/>
          </a:prstGeom>
        </p:spPr>
      </p:pic>
      <p:sp>
        <p:nvSpPr>
          <p:cNvPr id="28" name="Oval 27"/>
          <p:cNvSpPr/>
          <p:nvPr userDrawn="1"/>
        </p:nvSpPr>
        <p:spPr>
          <a:xfrm>
            <a:off x="6253467"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0" name="Picture 29"/>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6525183" y="2075018"/>
            <a:ext cx="930624" cy="930624"/>
          </a:xfrm>
          <a:prstGeom prst="ellipse">
            <a:avLst/>
          </a:prstGeom>
        </p:spPr>
      </p:pic>
      <p:sp>
        <p:nvSpPr>
          <p:cNvPr id="17" name="Oval 16"/>
          <p:cNvSpPr/>
          <p:nvPr userDrawn="1"/>
        </p:nvSpPr>
        <p:spPr>
          <a:xfrm>
            <a:off x="431703"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8" name="Picture 17"/>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703420" y="2075018"/>
            <a:ext cx="930624" cy="930624"/>
          </a:xfrm>
          <a:prstGeom prst="ellipse">
            <a:avLst/>
          </a:prstGeom>
        </p:spPr>
      </p:pic>
      <p:sp>
        <p:nvSpPr>
          <p:cNvPr id="7" name="Picture Placeholder 6"/>
          <p:cNvSpPr>
            <a:spLocks noGrp="1"/>
          </p:cNvSpPr>
          <p:nvPr>
            <p:ph type="pic" sz="quarter" idx="10" hasCustomPrompt="1"/>
          </p:nvPr>
        </p:nvSpPr>
        <p:spPr>
          <a:xfrm>
            <a:off x="548800"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1500" b="1">
                <a:solidFill>
                  <a:schemeClr val="bg1">
                    <a:alpha val="75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446908"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9" name="Picture Placeholder 6"/>
          <p:cNvSpPr>
            <a:spLocks noGrp="1"/>
          </p:cNvSpPr>
          <p:nvPr>
            <p:ph type="pic" sz="quarter" idx="14" hasCustomPrompt="1"/>
          </p:nvPr>
        </p:nvSpPr>
        <p:spPr>
          <a:xfrm>
            <a:off x="2366136"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2" name="Picture Placeholder 6"/>
          <p:cNvSpPr>
            <a:spLocks noGrp="1"/>
          </p:cNvSpPr>
          <p:nvPr>
            <p:ph type="pic" sz="quarter" idx="15" hasCustomPrompt="1"/>
          </p:nvPr>
        </p:nvSpPr>
        <p:spPr>
          <a:xfrm>
            <a:off x="4368349"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3" name="Picture Placeholder 6"/>
          <p:cNvSpPr>
            <a:spLocks noGrp="1"/>
          </p:cNvSpPr>
          <p:nvPr>
            <p:ph type="pic" sz="quarter" idx="16" hasCustomPrompt="1"/>
          </p:nvPr>
        </p:nvSpPr>
        <p:spPr>
          <a:xfrm>
            <a:off x="6370563"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5" name="Text Placeholder 4"/>
          <p:cNvSpPr>
            <a:spLocks noGrp="1"/>
          </p:cNvSpPr>
          <p:nvPr>
            <p:ph type="body" sz="quarter" idx="18" hasCustomPrompt="1"/>
          </p:nvPr>
        </p:nvSpPr>
        <p:spPr>
          <a:xfrm>
            <a:off x="2271604"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7" name="Text Placeholder 4"/>
          <p:cNvSpPr>
            <a:spLocks noGrp="1"/>
          </p:cNvSpPr>
          <p:nvPr>
            <p:ph type="body" sz="quarter" idx="20" hasCustomPrompt="1"/>
          </p:nvPr>
        </p:nvSpPr>
        <p:spPr>
          <a:xfrm>
            <a:off x="4251277"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9" name="Text Placeholder 4"/>
          <p:cNvSpPr>
            <a:spLocks noGrp="1"/>
          </p:cNvSpPr>
          <p:nvPr>
            <p:ph type="body" sz="quarter" idx="22" hasCustomPrompt="1"/>
          </p:nvPr>
        </p:nvSpPr>
        <p:spPr>
          <a:xfrm>
            <a:off x="6266811"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33" name="Text Placeholder 9"/>
          <p:cNvSpPr>
            <a:spLocks noGrp="1"/>
          </p:cNvSpPr>
          <p:nvPr>
            <p:ph type="body" sz="quarter" idx="23" hasCustomPrompt="1"/>
          </p:nvPr>
        </p:nvSpPr>
        <p:spPr>
          <a:xfrm>
            <a:off x="2271602" y="3530717"/>
            <a:ext cx="1468086" cy="468995"/>
          </a:xfrm>
        </p:spPr>
        <p:txBody>
          <a:bodyPr anchor="ctr">
            <a:noAutofit/>
          </a:bodyPr>
          <a:lstStyle>
            <a:lvl1pPr marL="0" indent="0" algn="ctr">
              <a:buNone/>
              <a:defRPr sz="16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4" name="Text Placeholder 9"/>
          <p:cNvSpPr>
            <a:spLocks noGrp="1"/>
          </p:cNvSpPr>
          <p:nvPr>
            <p:ph type="body" sz="quarter" idx="24" hasCustomPrompt="1"/>
          </p:nvPr>
        </p:nvSpPr>
        <p:spPr>
          <a:xfrm>
            <a:off x="4251276" y="3530717"/>
            <a:ext cx="1468086" cy="468995"/>
          </a:xfrm>
        </p:spPr>
        <p:txBody>
          <a:bodyPr anchor="ctr">
            <a:noAutofit/>
          </a:bodyPr>
          <a:lstStyle>
            <a:lvl1pPr marL="0" indent="0" algn="ctr">
              <a:buNone/>
              <a:defRPr sz="16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5" name="Text Placeholder 9"/>
          <p:cNvSpPr>
            <a:spLocks noGrp="1"/>
          </p:cNvSpPr>
          <p:nvPr>
            <p:ph type="body" sz="quarter" idx="25" hasCustomPrompt="1"/>
          </p:nvPr>
        </p:nvSpPr>
        <p:spPr>
          <a:xfrm>
            <a:off x="6266810" y="3530717"/>
            <a:ext cx="1468086" cy="468995"/>
          </a:xfrm>
        </p:spPr>
        <p:txBody>
          <a:bodyPr anchor="ctr">
            <a:noAutofit/>
          </a:bodyPr>
          <a:lstStyle>
            <a:lvl1pPr marL="0" indent="0" algn="ctr">
              <a:buNone/>
              <a:defRPr sz="16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2" name="Title 1"/>
          <p:cNvSpPr>
            <a:spLocks noGrp="1"/>
          </p:cNvSpPr>
          <p:nvPr>
            <p:ph type="title" hasCustomPrompt="1"/>
          </p:nvPr>
        </p:nvSpPr>
        <p:spPr>
          <a:xfrm>
            <a:off x="446908" y="3523644"/>
            <a:ext cx="1468086" cy="473356"/>
          </a:xfrm>
        </p:spPr>
        <p:txBody>
          <a:bodyPr anchor="ctr">
            <a:noAutofit/>
          </a:bodyPr>
          <a:lstStyle>
            <a:lvl1pPr algn="ctr">
              <a:defRPr lang="en-US" sz="1600" b="1" kern="1200" baseline="0">
                <a:solidFill>
                  <a:schemeClr val="tx1"/>
                </a:solidFill>
                <a:latin typeface="+mj-lt"/>
                <a:ea typeface="+mn-ea"/>
                <a:cs typeface="+mn-cs"/>
              </a:defRPr>
            </a:lvl1pPr>
          </a:lstStyle>
          <a:p>
            <a:r>
              <a:rPr lang="en-US" dirty="0"/>
              <a:t>Presenter Name</a:t>
            </a:r>
          </a:p>
        </p:txBody>
      </p:sp>
      <p:sp>
        <p:nvSpPr>
          <p:cNvPr id="31" name="Oval 30">
            <a:extLst>
              <a:ext uri="{FF2B5EF4-FFF2-40B4-BE49-F238E27FC236}">
                <a16:creationId xmlns:a16="http://schemas.microsoft.com/office/drawing/2014/main" id="{FA214403-2CB6-C843-AA88-657C619073B0}"/>
              </a:ext>
            </a:extLst>
          </p:cNvPr>
          <p:cNvSpPr/>
          <p:nvPr userDrawn="1"/>
        </p:nvSpPr>
        <p:spPr>
          <a:xfrm>
            <a:off x="8269001"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6" name="Picture 35">
            <a:extLst>
              <a:ext uri="{FF2B5EF4-FFF2-40B4-BE49-F238E27FC236}">
                <a16:creationId xmlns:a16="http://schemas.microsoft.com/office/drawing/2014/main" id="{8187020C-9422-2049-A696-5B800212958E}"/>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8540717" y="2075018"/>
            <a:ext cx="930624" cy="930624"/>
          </a:xfrm>
          <a:prstGeom prst="ellipse">
            <a:avLst/>
          </a:prstGeom>
        </p:spPr>
      </p:pic>
      <p:sp>
        <p:nvSpPr>
          <p:cNvPr id="37" name="Picture Placeholder 6">
            <a:extLst>
              <a:ext uri="{FF2B5EF4-FFF2-40B4-BE49-F238E27FC236}">
                <a16:creationId xmlns:a16="http://schemas.microsoft.com/office/drawing/2014/main" id="{54FEDB3E-C7A5-4E4D-9888-B8530934005A}"/>
              </a:ext>
            </a:extLst>
          </p:cNvPr>
          <p:cNvSpPr>
            <a:spLocks noGrp="1"/>
          </p:cNvSpPr>
          <p:nvPr>
            <p:ph type="pic" sz="quarter" idx="26" hasCustomPrompt="1"/>
          </p:nvPr>
        </p:nvSpPr>
        <p:spPr>
          <a:xfrm>
            <a:off x="8386097"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38" name="Text Placeholder 4">
            <a:extLst>
              <a:ext uri="{FF2B5EF4-FFF2-40B4-BE49-F238E27FC236}">
                <a16:creationId xmlns:a16="http://schemas.microsoft.com/office/drawing/2014/main" id="{53FFB3DD-6A58-C545-B32A-489E1B2FBF91}"/>
              </a:ext>
            </a:extLst>
          </p:cNvPr>
          <p:cNvSpPr>
            <a:spLocks noGrp="1"/>
          </p:cNvSpPr>
          <p:nvPr>
            <p:ph type="body" sz="quarter" idx="27" hasCustomPrompt="1"/>
          </p:nvPr>
        </p:nvSpPr>
        <p:spPr>
          <a:xfrm>
            <a:off x="8282345"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39" name="Text Placeholder 9">
            <a:extLst>
              <a:ext uri="{FF2B5EF4-FFF2-40B4-BE49-F238E27FC236}">
                <a16:creationId xmlns:a16="http://schemas.microsoft.com/office/drawing/2014/main" id="{1575EA2E-E1A0-FB4A-86B8-CB00177A2F61}"/>
              </a:ext>
            </a:extLst>
          </p:cNvPr>
          <p:cNvSpPr>
            <a:spLocks noGrp="1"/>
          </p:cNvSpPr>
          <p:nvPr>
            <p:ph type="body" sz="quarter" idx="28" hasCustomPrompt="1"/>
          </p:nvPr>
        </p:nvSpPr>
        <p:spPr>
          <a:xfrm>
            <a:off x="8282344" y="3530717"/>
            <a:ext cx="1468086" cy="468995"/>
          </a:xfrm>
        </p:spPr>
        <p:txBody>
          <a:bodyPr anchor="ctr">
            <a:noAutofit/>
          </a:bodyPr>
          <a:lstStyle>
            <a:lvl1pPr marL="0" indent="0" algn="ctr">
              <a:buNone/>
              <a:defRPr sz="16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40" name="Oval 39">
            <a:extLst>
              <a:ext uri="{FF2B5EF4-FFF2-40B4-BE49-F238E27FC236}">
                <a16:creationId xmlns:a16="http://schemas.microsoft.com/office/drawing/2014/main" id="{381FBB2B-438B-E84B-A7A4-4F1617C04128}"/>
              </a:ext>
            </a:extLst>
          </p:cNvPr>
          <p:cNvSpPr/>
          <p:nvPr userDrawn="1"/>
        </p:nvSpPr>
        <p:spPr>
          <a:xfrm>
            <a:off x="10195489" y="1803302"/>
            <a:ext cx="1474058" cy="147405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41" name="Picture 40">
            <a:extLst>
              <a:ext uri="{FF2B5EF4-FFF2-40B4-BE49-F238E27FC236}">
                <a16:creationId xmlns:a16="http://schemas.microsoft.com/office/drawing/2014/main" id="{C0E9857A-ABBD-E549-BCC3-5C0031D7AA35}"/>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10467205" y="2075018"/>
            <a:ext cx="930624" cy="930624"/>
          </a:xfrm>
          <a:prstGeom prst="ellipse">
            <a:avLst/>
          </a:prstGeom>
        </p:spPr>
      </p:pic>
      <p:sp>
        <p:nvSpPr>
          <p:cNvPr id="42" name="Picture Placeholder 6">
            <a:extLst>
              <a:ext uri="{FF2B5EF4-FFF2-40B4-BE49-F238E27FC236}">
                <a16:creationId xmlns:a16="http://schemas.microsoft.com/office/drawing/2014/main" id="{A94F8E41-1ABB-B042-ABB4-4BC50341A644}"/>
              </a:ext>
            </a:extLst>
          </p:cNvPr>
          <p:cNvSpPr>
            <a:spLocks noGrp="1"/>
          </p:cNvSpPr>
          <p:nvPr>
            <p:ph type="pic" sz="quarter" idx="29" hasCustomPrompt="1"/>
          </p:nvPr>
        </p:nvSpPr>
        <p:spPr>
          <a:xfrm>
            <a:off x="10312585" y="1920398"/>
            <a:ext cx="1239868" cy="1239868"/>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43" name="Text Placeholder 4">
            <a:extLst>
              <a:ext uri="{FF2B5EF4-FFF2-40B4-BE49-F238E27FC236}">
                <a16:creationId xmlns:a16="http://schemas.microsoft.com/office/drawing/2014/main" id="{8FA102BF-6602-7D47-AD45-724F6041D7E1}"/>
              </a:ext>
            </a:extLst>
          </p:cNvPr>
          <p:cNvSpPr>
            <a:spLocks noGrp="1"/>
          </p:cNvSpPr>
          <p:nvPr>
            <p:ph type="body" sz="quarter" idx="30" hasCustomPrompt="1"/>
          </p:nvPr>
        </p:nvSpPr>
        <p:spPr>
          <a:xfrm>
            <a:off x="10208833" y="4168624"/>
            <a:ext cx="1468086" cy="390948"/>
          </a:xfrm>
        </p:spPr>
        <p:txBody>
          <a:bodyPr>
            <a:normAutofit/>
          </a:bodyPr>
          <a:lstStyle>
            <a:lvl1pPr marL="0" indent="0" algn="ctr">
              <a:buNone/>
              <a:defRPr sz="11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44" name="Text Placeholder 9">
            <a:extLst>
              <a:ext uri="{FF2B5EF4-FFF2-40B4-BE49-F238E27FC236}">
                <a16:creationId xmlns:a16="http://schemas.microsoft.com/office/drawing/2014/main" id="{07651514-E126-CB45-A89C-D38827C402B7}"/>
              </a:ext>
            </a:extLst>
          </p:cNvPr>
          <p:cNvSpPr>
            <a:spLocks noGrp="1"/>
          </p:cNvSpPr>
          <p:nvPr>
            <p:ph type="body" sz="quarter" idx="31" hasCustomPrompt="1"/>
          </p:nvPr>
        </p:nvSpPr>
        <p:spPr>
          <a:xfrm>
            <a:off x="10208832" y="3530717"/>
            <a:ext cx="1468086" cy="468995"/>
          </a:xfrm>
        </p:spPr>
        <p:txBody>
          <a:bodyPr anchor="ctr">
            <a:noAutofit/>
          </a:bodyPr>
          <a:lstStyle>
            <a:lvl1pPr marL="0" indent="0" algn="ctr">
              <a:buNone/>
              <a:defRPr sz="16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Tree>
    <p:extLst>
      <p:ext uri="{BB962C8B-B14F-4D97-AF65-F5344CB8AC3E}">
        <p14:creationId xmlns:p14="http://schemas.microsoft.com/office/powerpoint/2010/main" val="3650468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troduction — 7">
    <p:spTree>
      <p:nvGrpSpPr>
        <p:cNvPr id="1" name=""/>
        <p:cNvGrpSpPr/>
        <p:nvPr/>
      </p:nvGrpSpPr>
      <p:grpSpPr>
        <a:xfrm>
          <a:off x="0" y="0"/>
          <a:ext cx="0" cy="0"/>
          <a:chOff x="0" y="0"/>
          <a:chExt cx="0" cy="0"/>
        </a:xfrm>
      </p:grpSpPr>
      <p:sp>
        <p:nvSpPr>
          <p:cNvPr id="32" name="Freeform 31"/>
          <p:cNvSpPr/>
          <p:nvPr userDrawn="1"/>
        </p:nvSpPr>
        <p:spPr>
          <a:xfrm>
            <a:off x="-26685"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userDrawn="1"/>
        </p:nvSpPr>
        <p:spPr>
          <a:xfrm>
            <a:off x="1997808"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1" name="Picture 20"/>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2283279" y="2155775"/>
            <a:ext cx="769111" cy="769111"/>
          </a:xfrm>
          <a:prstGeom prst="ellipse">
            <a:avLst/>
          </a:prstGeom>
        </p:spPr>
      </p:pic>
      <p:sp>
        <p:nvSpPr>
          <p:cNvPr id="24" name="Oval 23"/>
          <p:cNvSpPr/>
          <p:nvPr userDrawn="1"/>
        </p:nvSpPr>
        <p:spPr>
          <a:xfrm>
            <a:off x="3684622"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6" name="Picture 25"/>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3970093" y="2155775"/>
            <a:ext cx="769111" cy="769111"/>
          </a:xfrm>
          <a:prstGeom prst="ellipse">
            <a:avLst/>
          </a:prstGeom>
        </p:spPr>
      </p:pic>
      <p:sp>
        <p:nvSpPr>
          <p:cNvPr id="28" name="Oval 27"/>
          <p:cNvSpPr/>
          <p:nvPr userDrawn="1"/>
        </p:nvSpPr>
        <p:spPr>
          <a:xfrm>
            <a:off x="5387478"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0" name="Picture 29"/>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5672948" y="2155775"/>
            <a:ext cx="769111" cy="769111"/>
          </a:xfrm>
          <a:prstGeom prst="ellipse">
            <a:avLst/>
          </a:prstGeom>
        </p:spPr>
      </p:pic>
      <p:sp>
        <p:nvSpPr>
          <p:cNvPr id="17" name="Oval 16"/>
          <p:cNvSpPr/>
          <p:nvPr userDrawn="1"/>
        </p:nvSpPr>
        <p:spPr>
          <a:xfrm>
            <a:off x="367536"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8" name="Picture 17"/>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653007" y="2155775"/>
            <a:ext cx="769111" cy="769111"/>
          </a:xfrm>
          <a:prstGeom prst="ellipse">
            <a:avLst/>
          </a:prstGeom>
        </p:spPr>
      </p:pic>
      <p:sp>
        <p:nvSpPr>
          <p:cNvPr id="7" name="Picture Placeholder 6"/>
          <p:cNvSpPr>
            <a:spLocks noGrp="1"/>
          </p:cNvSpPr>
          <p:nvPr>
            <p:ph type="pic" sz="quarter" idx="10" hasCustomPrompt="1"/>
          </p:nvPr>
        </p:nvSpPr>
        <p:spPr>
          <a:xfrm>
            <a:off x="473987"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1200" b="1">
                <a:solidFill>
                  <a:schemeClr val="bg1">
                    <a:alpha val="75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443134"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19" name="Picture Placeholder 6"/>
          <p:cNvSpPr>
            <a:spLocks noGrp="1"/>
          </p:cNvSpPr>
          <p:nvPr>
            <p:ph type="pic" sz="quarter" idx="14" hasCustomPrompt="1"/>
          </p:nvPr>
        </p:nvSpPr>
        <p:spPr>
          <a:xfrm>
            <a:off x="2104259"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2" name="Picture Placeholder 6"/>
          <p:cNvSpPr>
            <a:spLocks noGrp="1"/>
          </p:cNvSpPr>
          <p:nvPr>
            <p:ph type="pic" sz="quarter" idx="15" hasCustomPrompt="1"/>
          </p:nvPr>
        </p:nvSpPr>
        <p:spPr>
          <a:xfrm>
            <a:off x="3791072"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3" name="Picture Placeholder 6"/>
          <p:cNvSpPr>
            <a:spLocks noGrp="1"/>
          </p:cNvSpPr>
          <p:nvPr>
            <p:ph type="pic" sz="quarter" idx="16" hasCustomPrompt="1"/>
          </p:nvPr>
        </p:nvSpPr>
        <p:spPr>
          <a:xfrm>
            <a:off x="5493928"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5" name="Text Placeholder 4"/>
          <p:cNvSpPr>
            <a:spLocks noGrp="1"/>
          </p:cNvSpPr>
          <p:nvPr>
            <p:ph type="body" sz="quarter" idx="18" hasCustomPrompt="1"/>
          </p:nvPr>
        </p:nvSpPr>
        <p:spPr>
          <a:xfrm>
            <a:off x="2080766"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27" name="Text Placeholder 4"/>
          <p:cNvSpPr>
            <a:spLocks noGrp="1"/>
          </p:cNvSpPr>
          <p:nvPr>
            <p:ph type="body" sz="quarter" idx="20" hasCustomPrompt="1"/>
          </p:nvPr>
        </p:nvSpPr>
        <p:spPr>
          <a:xfrm>
            <a:off x="3745039"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29" name="Text Placeholder 4"/>
          <p:cNvSpPr>
            <a:spLocks noGrp="1"/>
          </p:cNvSpPr>
          <p:nvPr>
            <p:ph type="body" sz="quarter" idx="22" hasCustomPrompt="1"/>
          </p:nvPr>
        </p:nvSpPr>
        <p:spPr>
          <a:xfrm>
            <a:off x="5461215"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33" name="Text Placeholder 9"/>
          <p:cNvSpPr>
            <a:spLocks noGrp="1"/>
          </p:cNvSpPr>
          <p:nvPr>
            <p:ph type="body" sz="quarter" idx="23" hasCustomPrompt="1"/>
          </p:nvPr>
        </p:nvSpPr>
        <p:spPr>
          <a:xfrm>
            <a:off x="2080764"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4" name="Text Placeholder 9"/>
          <p:cNvSpPr>
            <a:spLocks noGrp="1"/>
          </p:cNvSpPr>
          <p:nvPr>
            <p:ph type="body" sz="quarter" idx="24" hasCustomPrompt="1"/>
          </p:nvPr>
        </p:nvSpPr>
        <p:spPr>
          <a:xfrm>
            <a:off x="3745038"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5" name="Text Placeholder 9"/>
          <p:cNvSpPr>
            <a:spLocks noGrp="1"/>
          </p:cNvSpPr>
          <p:nvPr>
            <p:ph type="body" sz="quarter" idx="25" hasCustomPrompt="1"/>
          </p:nvPr>
        </p:nvSpPr>
        <p:spPr>
          <a:xfrm>
            <a:off x="5461214"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2" name="Title 1"/>
          <p:cNvSpPr>
            <a:spLocks noGrp="1"/>
          </p:cNvSpPr>
          <p:nvPr>
            <p:ph type="title" hasCustomPrompt="1"/>
          </p:nvPr>
        </p:nvSpPr>
        <p:spPr>
          <a:xfrm>
            <a:off x="443134" y="3564720"/>
            <a:ext cx="1213295" cy="391204"/>
          </a:xfrm>
        </p:spPr>
        <p:txBody>
          <a:bodyPr anchor="ctr">
            <a:noAutofit/>
          </a:bodyPr>
          <a:lstStyle>
            <a:lvl1pPr algn="ctr">
              <a:defRPr lang="en-US" sz="1400" b="1" kern="1200" baseline="0">
                <a:solidFill>
                  <a:schemeClr val="tx1"/>
                </a:solidFill>
                <a:latin typeface="+mj-lt"/>
                <a:ea typeface="+mn-ea"/>
                <a:cs typeface="+mn-cs"/>
              </a:defRPr>
            </a:lvl1pPr>
          </a:lstStyle>
          <a:p>
            <a:r>
              <a:rPr lang="en-US" dirty="0"/>
              <a:t>Presenter Name</a:t>
            </a:r>
          </a:p>
        </p:txBody>
      </p:sp>
      <p:sp>
        <p:nvSpPr>
          <p:cNvPr id="31" name="Oval 30">
            <a:extLst>
              <a:ext uri="{FF2B5EF4-FFF2-40B4-BE49-F238E27FC236}">
                <a16:creationId xmlns:a16="http://schemas.microsoft.com/office/drawing/2014/main" id="{FA214403-2CB6-C843-AA88-657C619073B0}"/>
              </a:ext>
            </a:extLst>
          </p:cNvPr>
          <p:cNvSpPr/>
          <p:nvPr userDrawn="1"/>
        </p:nvSpPr>
        <p:spPr>
          <a:xfrm>
            <a:off x="7071570"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6" name="Picture 35">
            <a:extLst>
              <a:ext uri="{FF2B5EF4-FFF2-40B4-BE49-F238E27FC236}">
                <a16:creationId xmlns:a16="http://schemas.microsoft.com/office/drawing/2014/main" id="{8187020C-9422-2049-A696-5B800212958E}"/>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7357040" y="2155775"/>
            <a:ext cx="769111" cy="769111"/>
          </a:xfrm>
          <a:prstGeom prst="ellipse">
            <a:avLst/>
          </a:prstGeom>
        </p:spPr>
      </p:pic>
      <p:sp>
        <p:nvSpPr>
          <p:cNvPr id="37" name="Picture Placeholder 6">
            <a:extLst>
              <a:ext uri="{FF2B5EF4-FFF2-40B4-BE49-F238E27FC236}">
                <a16:creationId xmlns:a16="http://schemas.microsoft.com/office/drawing/2014/main" id="{54FEDB3E-C7A5-4E4D-9888-B8530934005A}"/>
              </a:ext>
            </a:extLst>
          </p:cNvPr>
          <p:cNvSpPr>
            <a:spLocks noGrp="1"/>
          </p:cNvSpPr>
          <p:nvPr>
            <p:ph type="pic" sz="quarter" idx="26" hasCustomPrompt="1"/>
          </p:nvPr>
        </p:nvSpPr>
        <p:spPr>
          <a:xfrm>
            <a:off x="7178020"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38" name="Text Placeholder 4">
            <a:extLst>
              <a:ext uri="{FF2B5EF4-FFF2-40B4-BE49-F238E27FC236}">
                <a16:creationId xmlns:a16="http://schemas.microsoft.com/office/drawing/2014/main" id="{53FFB3DD-6A58-C545-B32A-489E1B2FBF91}"/>
              </a:ext>
            </a:extLst>
          </p:cNvPr>
          <p:cNvSpPr>
            <a:spLocks noGrp="1"/>
          </p:cNvSpPr>
          <p:nvPr>
            <p:ph type="body" sz="quarter" idx="27" hasCustomPrompt="1"/>
          </p:nvPr>
        </p:nvSpPr>
        <p:spPr>
          <a:xfrm>
            <a:off x="7145307"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39" name="Text Placeholder 9">
            <a:extLst>
              <a:ext uri="{FF2B5EF4-FFF2-40B4-BE49-F238E27FC236}">
                <a16:creationId xmlns:a16="http://schemas.microsoft.com/office/drawing/2014/main" id="{1575EA2E-E1A0-FB4A-86B8-CB00177A2F61}"/>
              </a:ext>
            </a:extLst>
          </p:cNvPr>
          <p:cNvSpPr>
            <a:spLocks noGrp="1"/>
          </p:cNvSpPr>
          <p:nvPr>
            <p:ph type="body" sz="quarter" idx="28" hasCustomPrompt="1"/>
          </p:nvPr>
        </p:nvSpPr>
        <p:spPr>
          <a:xfrm>
            <a:off x="7145306"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40" name="Oval 39">
            <a:extLst>
              <a:ext uri="{FF2B5EF4-FFF2-40B4-BE49-F238E27FC236}">
                <a16:creationId xmlns:a16="http://schemas.microsoft.com/office/drawing/2014/main" id="{381FBB2B-438B-E84B-A7A4-4F1617C04128}"/>
              </a:ext>
            </a:extLst>
          </p:cNvPr>
          <p:cNvSpPr/>
          <p:nvPr userDrawn="1"/>
        </p:nvSpPr>
        <p:spPr>
          <a:xfrm>
            <a:off x="8683202"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41" name="Picture 40">
            <a:extLst>
              <a:ext uri="{FF2B5EF4-FFF2-40B4-BE49-F238E27FC236}">
                <a16:creationId xmlns:a16="http://schemas.microsoft.com/office/drawing/2014/main" id="{C0E9857A-ABBD-E549-BCC3-5C0031D7AA35}"/>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8968672" y="2155775"/>
            <a:ext cx="769111" cy="769111"/>
          </a:xfrm>
          <a:prstGeom prst="ellipse">
            <a:avLst/>
          </a:prstGeom>
        </p:spPr>
      </p:pic>
      <p:sp>
        <p:nvSpPr>
          <p:cNvPr id="42" name="Picture Placeholder 6">
            <a:extLst>
              <a:ext uri="{FF2B5EF4-FFF2-40B4-BE49-F238E27FC236}">
                <a16:creationId xmlns:a16="http://schemas.microsoft.com/office/drawing/2014/main" id="{A94F8E41-1ABB-B042-ABB4-4BC50341A644}"/>
              </a:ext>
            </a:extLst>
          </p:cNvPr>
          <p:cNvSpPr>
            <a:spLocks noGrp="1"/>
          </p:cNvSpPr>
          <p:nvPr>
            <p:ph type="pic" sz="quarter" idx="29" hasCustomPrompt="1"/>
          </p:nvPr>
        </p:nvSpPr>
        <p:spPr>
          <a:xfrm>
            <a:off x="8789652"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43" name="Text Placeholder 4">
            <a:extLst>
              <a:ext uri="{FF2B5EF4-FFF2-40B4-BE49-F238E27FC236}">
                <a16:creationId xmlns:a16="http://schemas.microsoft.com/office/drawing/2014/main" id="{8FA102BF-6602-7D47-AD45-724F6041D7E1}"/>
              </a:ext>
            </a:extLst>
          </p:cNvPr>
          <p:cNvSpPr>
            <a:spLocks noGrp="1"/>
          </p:cNvSpPr>
          <p:nvPr>
            <p:ph type="body" sz="quarter" idx="30" hasCustomPrompt="1"/>
          </p:nvPr>
        </p:nvSpPr>
        <p:spPr>
          <a:xfrm>
            <a:off x="8756939"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44" name="Text Placeholder 9">
            <a:extLst>
              <a:ext uri="{FF2B5EF4-FFF2-40B4-BE49-F238E27FC236}">
                <a16:creationId xmlns:a16="http://schemas.microsoft.com/office/drawing/2014/main" id="{07651514-E126-CB45-A89C-D38827C402B7}"/>
              </a:ext>
            </a:extLst>
          </p:cNvPr>
          <p:cNvSpPr>
            <a:spLocks noGrp="1"/>
          </p:cNvSpPr>
          <p:nvPr>
            <p:ph type="body" sz="quarter" idx="31" hasCustomPrompt="1"/>
          </p:nvPr>
        </p:nvSpPr>
        <p:spPr>
          <a:xfrm>
            <a:off x="8756938"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45" name="Oval 44">
            <a:extLst>
              <a:ext uri="{FF2B5EF4-FFF2-40B4-BE49-F238E27FC236}">
                <a16:creationId xmlns:a16="http://schemas.microsoft.com/office/drawing/2014/main" id="{1B2BF5BE-2803-7C40-9BA9-749388DAFC8B}"/>
              </a:ext>
            </a:extLst>
          </p:cNvPr>
          <p:cNvSpPr/>
          <p:nvPr userDrawn="1"/>
        </p:nvSpPr>
        <p:spPr>
          <a:xfrm>
            <a:off x="10323701" y="1870305"/>
            <a:ext cx="1340053" cy="1340053"/>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46" name="Picture 45">
            <a:extLst>
              <a:ext uri="{FF2B5EF4-FFF2-40B4-BE49-F238E27FC236}">
                <a16:creationId xmlns:a16="http://schemas.microsoft.com/office/drawing/2014/main" id="{A47FD297-FECB-9042-87CD-0F0ED9F0C8CD}"/>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10609171" y="2155775"/>
            <a:ext cx="769111" cy="769111"/>
          </a:xfrm>
          <a:prstGeom prst="ellipse">
            <a:avLst/>
          </a:prstGeom>
        </p:spPr>
      </p:pic>
      <p:sp>
        <p:nvSpPr>
          <p:cNvPr id="47" name="Picture Placeholder 6">
            <a:extLst>
              <a:ext uri="{FF2B5EF4-FFF2-40B4-BE49-F238E27FC236}">
                <a16:creationId xmlns:a16="http://schemas.microsoft.com/office/drawing/2014/main" id="{4572A858-6396-334C-9405-F5CFCD8340F1}"/>
              </a:ext>
            </a:extLst>
          </p:cNvPr>
          <p:cNvSpPr>
            <a:spLocks noGrp="1"/>
          </p:cNvSpPr>
          <p:nvPr>
            <p:ph type="pic" sz="quarter" idx="32" hasCustomPrompt="1"/>
          </p:nvPr>
        </p:nvSpPr>
        <p:spPr>
          <a:xfrm>
            <a:off x="10430151" y="1976755"/>
            <a:ext cx="1127154" cy="1127154"/>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2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48" name="Text Placeholder 4">
            <a:extLst>
              <a:ext uri="{FF2B5EF4-FFF2-40B4-BE49-F238E27FC236}">
                <a16:creationId xmlns:a16="http://schemas.microsoft.com/office/drawing/2014/main" id="{48553B9E-BFBE-6B4B-BCD4-21AD7DB1EA43}"/>
              </a:ext>
            </a:extLst>
          </p:cNvPr>
          <p:cNvSpPr>
            <a:spLocks noGrp="1"/>
          </p:cNvSpPr>
          <p:nvPr>
            <p:ph type="body" sz="quarter" idx="33" hasCustomPrompt="1"/>
          </p:nvPr>
        </p:nvSpPr>
        <p:spPr>
          <a:xfrm>
            <a:off x="10397438" y="4074213"/>
            <a:ext cx="1213295" cy="323097"/>
          </a:xfrm>
        </p:spPr>
        <p:txBody>
          <a:bodyPr anchor="ctr">
            <a:noAutofit/>
          </a:bodyPr>
          <a:lstStyle>
            <a:lvl1pPr marL="0" indent="0" algn="ctr">
              <a:buNone/>
              <a:defRPr sz="10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a:t>
            </a:r>
            <a:br>
              <a:rPr lang="en-US" dirty="0"/>
            </a:br>
            <a:r>
              <a:rPr lang="en-US" dirty="0"/>
              <a:t>Title Here</a:t>
            </a:r>
          </a:p>
        </p:txBody>
      </p:sp>
      <p:sp>
        <p:nvSpPr>
          <p:cNvPr id="49" name="Text Placeholder 9">
            <a:extLst>
              <a:ext uri="{FF2B5EF4-FFF2-40B4-BE49-F238E27FC236}">
                <a16:creationId xmlns:a16="http://schemas.microsoft.com/office/drawing/2014/main" id="{06C4C446-F556-A346-8CA7-AF0B07D7A138}"/>
              </a:ext>
            </a:extLst>
          </p:cNvPr>
          <p:cNvSpPr>
            <a:spLocks noGrp="1"/>
          </p:cNvSpPr>
          <p:nvPr>
            <p:ph type="body" sz="quarter" idx="34" hasCustomPrompt="1"/>
          </p:nvPr>
        </p:nvSpPr>
        <p:spPr>
          <a:xfrm>
            <a:off x="10397437" y="3571415"/>
            <a:ext cx="1213295" cy="387599"/>
          </a:xfrm>
        </p:spPr>
        <p:txBody>
          <a:bodyPr anchor="ctr">
            <a:noAutofit/>
          </a:bodyPr>
          <a:lstStyle>
            <a:lvl1pPr marL="0" indent="0" algn="ctr">
              <a:buNone/>
              <a:defRPr sz="14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Tree>
    <p:extLst>
      <p:ext uri="{BB962C8B-B14F-4D97-AF65-F5344CB8AC3E}">
        <p14:creationId xmlns:p14="http://schemas.microsoft.com/office/powerpoint/2010/main" val="3482750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 1">
    <p:spTree>
      <p:nvGrpSpPr>
        <p:cNvPr id="1" name=""/>
        <p:cNvGrpSpPr/>
        <p:nvPr/>
      </p:nvGrpSpPr>
      <p:grpSpPr>
        <a:xfrm>
          <a:off x="0" y="0"/>
          <a:ext cx="0" cy="0"/>
          <a:chOff x="0" y="0"/>
          <a:chExt cx="0" cy="0"/>
        </a:xfrm>
      </p:grpSpPr>
      <p:sp>
        <p:nvSpPr>
          <p:cNvPr id="34" name="Freeform 33"/>
          <p:cNvSpPr/>
          <p:nvPr userDrawn="1"/>
        </p:nvSpPr>
        <p:spPr>
          <a:xfrm>
            <a:off x="-15433" y="2438400"/>
            <a:ext cx="12530193" cy="4456176"/>
          </a:xfrm>
          <a:custGeom>
            <a:avLst/>
            <a:gdLst>
              <a:gd name="connsiteX0" fmla="*/ 0 w 9397645"/>
              <a:gd name="connsiteY0" fmla="*/ 0 h 3342132"/>
              <a:gd name="connsiteX1" fmla="*/ 58222 w 9397645"/>
              <a:gd name="connsiteY1" fmla="*/ 0 h 3342132"/>
              <a:gd name="connsiteX2" fmla="*/ 728382 w 9397645"/>
              <a:gd name="connsiteY2" fmla="*/ 546196 h 3342132"/>
              <a:gd name="connsiteX3" fmla="*/ 741425 w 9397645"/>
              <a:gd name="connsiteY3" fmla="*/ 675583 h 3342132"/>
              <a:gd name="connsiteX4" fmla="*/ 741425 w 9397645"/>
              <a:gd name="connsiteY4" fmla="*/ 2097690 h 3342132"/>
              <a:gd name="connsiteX5" fmla="*/ 1425483 w 9397645"/>
              <a:gd name="connsiteY5" fmla="*/ 2781747 h 3342132"/>
              <a:gd name="connsiteX6" fmla="*/ 9397645 w 9397645"/>
              <a:gd name="connsiteY6" fmla="*/ 2735959 h 3342132"/>
              <a:gd name="connsiteX7" fmla="*/ 9388500 w 9397645"/>
              <a:gd name="connsiteY7" fmla="*/ 3342132 h 3342132"/>
              <a:gd name="connsiteX8" fmla="*/ 0 w 9397645"/>
              <a:gd name="connsiteY8" fmla="*/ 3333500 h 3342132"/>
              <a:gd name="connsiteX9" fmla="*/ 0 w 9397645"/>
              <a:gd name="connsiteY9" fmla="*/ 0 h 334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97645" h="3342132">
                <a:moveTo>
                  <a:pt x="0" y="0"/>
                </a:moveTo>
                <a:lnTo>
                  <a:pt x="58222" y="0"/>
                </a:lnTo>
                <a:cubicBezTo>
                  <a:pt x="388792" y="0"/>
                  <a:pt x="664595" y="234483"/>
                  <a:pt x="728382" y="546196"/>
                </a:cubicBezTo>
                <a:lnTo>
                  <a:pt x="741425" y="675583"/>
                </a:lnTo>
                <a:lnTo>
                  <a:pt x="741425" y="2097690"/>
                </a:lnTo>
                <a:cubicBezTo>
                  <a:pt x="741425" y="2475484"/>
                  <a:pt x="1047689" y="2781747"/>
                  <a:pt x="1425483" y="2781747"/>
                </a:cubicBezTo>
                <a:lnTo>
                  <a:pt x="9397645" y="2735959"/>
                </a:lnTo>
                <a:lnTo>
                  <a:pt x="9388500" y="3342132"/>
                </a:lnTo>
                <a:lnTo>
                  <a:pt x="0" y="3333500"/>
                </a:lnTo>
                <a:lnTo>
                  <a:pt x="0" y="0"/>
                </a:lnTo>
                <a:close/>
              </a:path>
            </a:pathLst>
          </a:cu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Text Placeholder 11"/>
          <p:cNvSpPr>
            <a:spLocks noGrp="1"/>
          </p:cNvSpPr>
          <p:nvPr>
            <p:ph type="body" sz="quarter" idx="11" hasCustomPrompt="1"/>
          </p:nvPr>
        </p:nvSpPr>
        <p:spPr>
          <a:xfrm>
            <a:off x="200601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One Goes Here</a:t>
            </a:r>
          </a:p>
        </p:txBody>
      </p:sp>
      <p:sp>
        <p:nvSpPr>
          <p:cNvPr id="17" name="Text Placeholder 11"/>
          <p:cNvSpPr>
            <a:spLocks noGrp="1"/>
          </p:cNvSpPr>
          <p:nvPr>
            <p:ph type="body" sz="quarter" idx="12" hasCustomPrompt="1"/>
          </p:nvPr>
        </p:nvSpPr>
        <p:spPr>
          <a:xfrm>
            <a:off x="4864246"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Two Goes Here</a:t>
            </a:r>
          </a:p>
        </p:txBody>
      </p:sp>
      <p:sp>
        <p:nvSpPr>
          <p:cNvPr id="18" name="Text Placeholder 11"/>
          <p:cNvSpPr>
            <a:spLocks noGrp="1"/>
          </p:cNvSpPr>
          <p:nvPr>
            <p:ph type="body" sz="quarter" idx="13" hasCustomPrompt="1"/>
          </p:nvPr>
        </p:nvSpPr>
        <p:spPr>
          <a:xfrm>
            <a:off x="7722479"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Three Goes Here</a:t>
            </a:r>
          </a:p>
        </p:txBody>
      </p:sp>
      <p:sp>
        <p:nvSpPr>
          <p:cNvPr id="22" name="Oval 21"/>
          <p:cNvSpPr/>
          <p:nvPr userDrawn="1"/>
        </p:nvSpPr>
        <p:spPr>
          <a:xfrm>
            <a:off x="2306896"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2362333" y="2000531"/>
            <a:ext cx="1354512" cy="1354512"/>
          </a:xfrm>
          <a:prstGeom prst="ellipse">
            <a:avLst/>
          </a:prstGeom>
        </p:spPr>
      </p:pic>
      <p:sp>
        <p:nvSpPr>
          <p:cNvPr id="4" name="TextBox 3"/>
          <p:cNvSpPr txBox="1"/>
          <p:nvPr userDrawn="1"/>
        </p:nvSpPr>
        <p:spPr>
          <a:xfrm>
            <a:off x="2654655"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1</a:t>
            </a:r>
          </a:p>
        </p:txBody>
      </p:sp>
      <p:sp>
        <p:nvSpPr>
          <p:cNvPr id="24" name="Oval 23"/>
          <p:cNvSpPr/>
          <p:nvPr userDrawn="1"/>
        </p:nvSpPr>
        <p:spPr>
          <a:xfrm>
            <a:off x="5165920"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5" name="Picture 24"/>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5221357" y="2000531"/>
            <a:ext cx="1354512" cy="1354512"/>
          </a:xfrm>
          <a:prstGeom prst="ellipse">
            <a:avLst/>
          </a:prstGeom>
        </p:spPr>
      </p:pic>
      <p:sp>
        <p:nvSpPr>
          <p:cNvPr id="26" name="TextBox 25"/>
          <p:cNvSpPr txBox="1"/>
          <p:nvPr userDrawn="1"/>
        </p:nvSpPr>
        <p:spPr>
          <a:xfrm>
            <a:off x="5513679"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2</a:t>
            </a:r>
          </a:p>
        </p:txBody>
      </p:sp>
      <p:sp>
        <p:nvSpPr>
          <p:cNvPr id="27" name="Oval 26"/>
          <p:cNvSpPr/>
          <p:nvPr userDrawn="1"/>
        </p:nvSpPr>
        <p:spPr>
          <a:xfrm>
            <a:off x="8042873"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8" name="Picture 27"/>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8098311" y="2000531"/>
            <a:ext cx="1354512" cy="1354512"/>
          </a:xfrm>
          <a:prstGeom prst="ellipse">
            <a:avLst/>
          </a:prstGeom>
        </p:spPr>
      </p:pic>
      <p:sp>
        <p:nvSpPr>
          <p:cNvPr id="29" name="TextBox 28"/>
          <p:cNvSpPr txBox="1"/>
          <p:nvPr userDrawn="1"/>
        </p:nvSpPr>
        <p:spPr>
          <a:xfrm>
            <a:off x="8390632"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3</a:t>
            </a:r>
          </a:p>
        </p:txBody>
      </p:sp>
      <p:sp>
        <p:nvSpPr>
          <p:cNvPr id="3"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0" name="Group 29">
            <a:extLst>
              <a:ext uri="{FF2B5EF4-FFF2-40B4-BE49-F238E27FC236}">
                <a16:creationId xmlns:a16="http://schemas.microsoft.com/office/drawing/2014/main" id="{DCE1AC20-A0FB-864D-A0A5-FDE231FEA182}"/>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1" name="Oval 30">
              <a:extLst>
                <a:ext uri="{FF2B5EF4-FFF2-40B4-BE49-F238E27FC236}">
                  <a16:creationId xmlns:a16="http://schemas.microsoft.com/office/drawing/2014/main" id="{B477E04E-6D7A-1942-8078-2735ED23AB3A}"/>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a:extLst>
                <a:ext uri="{FF2B5EF4-FFF2-40B4-BE49-F238E27FC236}">
                  <a16:creationId xmlns:a16="http://schemas.microsoft.com/office/drawing/2014/main" id="{FD12D46D-BBAE-EB42-BEBD-BEB6C2839CCB}"/>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a:extLst>
                <a:ext uri="{FF2B5EF4-FFF2-40B4-BE49-F238E27FC236}">
                  <a16:creationId xmlns:a16="http://schemas.microsoft.com/office/drawing/2014/main" id="{D1216FFD-3390-AB47-A9BC-A2DF43DD0156}"/>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a:extLst>
                <a:ext uri="{FF2B5EF4-FFF2-40B4-BE49-F238E27FC236}">
                  <a16:creationId xmlns:a16="http://schemas.microsoft.com/office/drawing/2014/main" id="{246F0525-1394-3A43-85C4-2675D230E419}"/>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73D918D0-6A29-0346-80CB-4F1B70D4804A}"/>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63280DA8-5320-1E41-AB69-6A934F46E282}"/>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3D671B13-194D-4840-8479-3698D1C409FF}"/>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6A5CA0FA-E810-244F-8F92-FAE7D48BF188}"/>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7F609782-F054-A046-863F-F03EEA752D0A}"/>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 2">
    <p:spTree>
      <p:nvGrpSpPr>
        <p:cNvPr id="1" name=""/>
        <p:cNvGrpSpPr/>
        <p:nvPr/>
      </p:nvGrpSpPr>
      <p:grpSpPr>
        <a:xfrm>
          <a:off x="0" y="0"/>
          <a:ext cx="0" cy="0"/>
          <a:chOff x="0" y="0"/>
          <a:chExt cx="0" cy="0"/>
        </a:xfrm>
      </p:grpSpPr>
      <p:sp>
        <p:nvSpPr>
          <p:cNvPr id="34" name="Freeform 33"/>
          <p:cNvSpPr/>
          <p:nvPr userDrawn="1"/>
        </p:nvSpPr>
        <p:spPr>
          <a:xfrm>
            <a:off x="-15433" y="2438400"/>
            <a:ext cx="12530193" cy="4456176"/>
          </a:xfrm>
          <a:custGeom>
            <a:avLst/>
            <a:gdLst>
              <a:gd name="connsiteX0" fmla="*/ 0 w 9397645"/>
              <a:gd name="connsiteY0" fmla="*/ 0 h 3342132"/>
              <a:gd name="connsiteX1" fmla="*/ 58222 w 9397645"/>
              <a:gd name="connsiteY1" fmla="*/ 0 h 3342132"/>
              <a:gd name="connsiteX2" fmla="*/ 728382 w 9397645"/>
              <a:gd name="connsiteY2" fmla="*/ 546196 h 3342132"/>
              <a:gd name="connsiteX3" fmla="*/ 741425 w 9397645"/>
              <a:gd name="connsiteY3" fmla="*/ 675583 h 3342132"/>
              <a:gd name="connsiteX4" fmla="*/ 741425 w 9397645"/>
              <a:gd name="connsiteY4" fmla="*/ 2097690 h 3342132"/>
              <a:gd name="connsiteX5" fmla="*/ 1425483 w 9397645"/>
              <a:gd name="connsiteY5" fmla="*/ 2781747 h 3342132"/>
              <a:gd name="connsiteX6" fmla="*/ 9397645 w 9397645"/>
              <a:gd name="connsiteY6" fmla="*/ 2735959 h 3342132"/>
              <a:gd name="connsiteX7" fmla="*/ 9388500 w 9397645"/>
              <a:gd name="connsiteY7" fmla="*/ 3342132 h 3342132"/>
              <a:gd name="connsiteX8" fmla="*/ 0 w 9397645"/>
              <a:gd name="connsiteY8" fmla="*/ 3333500 h 3342132"/>
              <a:gd name="connsiteX9" fmla="*/ 0 w 9397645"/>
              <a:gd name="connsiteY9" fmla="*/ 0 h 334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97645" h="3342132">
                <a:moveTo>
                  <a:pt x="0" y="0"/>
                </a:moveTo>
                <a:lnTo>
                  <a:pt x="58222" y="0"/>
                </a:lnTo>
                <a:cubicBezTo>
                  <a:pt x="388792" y="0"/>
                  <a:pt x="664595" y="234483"/>
                  <a:pt x="728382" y="546196"/>
                </a:cubicBezTo>
                <a:lnTo>
                  <a:pt x="741425" y="675583"/>
                </a:lnTo>
                <a:lnTo>
                  <a:pt x="741425" y="2097690"/>
                </a:lnTo>
                <a:cubicBezTo>
                  <a:pt x="741425" y="2475484"/>
                  <a:pt x="1047689" y="2781747"/>
                  <a:pt x="1425483" y="2781747"/>
                </a:cubicBezTo>
                <a:lnTo>
                  <a:pt x="9397645" y="2735959"/>
                </a:lnTo>
                <a:lnTo>
                  <a:pt x="9388500" y="3342132"/>
                </a:lnTo>
                <a:lnTo>
                  <a:pt x="0" y="3333500"/>
                </a:lnTo>
                <a:lnTo>
                  <a:pt x="0" y="0"/>
                </a:lnTo>
                <a:close/>
              </a:path>
            </a:pathLst>
          </a:cu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Text Placeholder 11"/>
          <p:cNvSpPr>
            <a:spLocks noGrp="1"/>
          </p:cNvSpPr>
          <p:nvPr>
            <p:ph type="body" sz="quarter" idx="11" hasCustomPrompt="1"/>
          </p:nvPr>
        </p:nvSpPr>
        <p:spPr>
          <a:xfrm>
            <a:off x="1164591"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One Goes Here</a:t>
            </a:r>
          </a:p>
        </p:txBody>
      </p:sp>
      <p:sp>
        <p:nvSpPr>
          <p:cNvPr id="17" name="Text Placeholder 11"/>
          <p:cNvSpPr>
            <a:spLocks noGrp="1"/>
          </p:cNvSpPr>
          <p:nvPr>
            <p:ph type="body" sz="quarter" idx="12" hasCustomPrompt="1"/>
          </p:nvPr>
        </p:nvSpPr>
        <p:spPr>
          <a:xfrm>
            <a:off x="3754601"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Two Goes Here</a:t>
            </a:r>
          </a:p>
        </p:txBody>
      </p:sp>
      <p:sp>
        <p:nvSpPr>
          <p:cNvPr id="18" name="Text Placeholder 11"/>
          <p:cNvSpPr>
            <a:spLocks noGrp="1"/>
          </p:cNvSpPr>
          <p:nvPr>
            <p:ph type="body" sz="quarter" idx="13" hasCustomPrompt="1"/>
          </p:nvPr>
        </p:nvSpPr>
        <p:spPr>
          <a:xfrm>
            <a:off x="6344610"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Three Goes Here</a:t>
            </a:r>
          </a:p>
        </p:txBody>
      </p:sp>
      <p:sp>
        <p:nvSpPr>
          <p:cNvPr id="19" name="Text Placeholder 11"/>
          <p:cNvSpPr>
            <a:spLocks noGrp="1"/>
          </p:cNvSpPr>
          <p:nvPr>
            <p:ph type="body" sz="quarter" idx="14" hasCustomPrompt="1"/>
          </p:nvPr>
        </p:nvSpPr>
        <p:spPr>
          <a:xfrm>
            <a:off x="9009855"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Four Goes Here</a:t>
            </a:r>
          </a:p>
        </p:txBody>
      </p:sp>
      <p:sp>
        <p:nvSpPr>
          <p:cNvPr id="22" name="Oval 21"/>
          <p:cNvSpPr/>
          <p:nvPr userDrawn="1"/>
        </p:nvSpPr>
        <p:spPr>
          <a:xfrm>
            <a:off x="1465475"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1520912" y="2000531"/>
            <a:ext cx="1354512" cy="1354512"/>
          </a:xfrm>
          <a:prstGeom prst="ellipse">
            <a:avLst/>
          </a:prstGeom>
        </p:spPr>
      </p:pic>
      <p:sp>
        <p:nvSpPr>
          <p:cNvPr id="4" name="TextBox 3"/>
          <p:cNvSpPr txBox="1"/>
          <p:nvPr userDrawn="1"/>
        </p:nvSpPr>
        <p:spPr>
          <a:xfrm>
            <a:off x="1813234"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1</a:t>
            </a:r>
          </a:p>
        </p:txBody>
      </p:sp>
      <p:sp>
        <p:nvSpPr>
          <p:cNvPr id="24" name="Oval 23"/>
          <p:cNvSpPr/>
          <p:nvPr userDrawn="1"/>
        </p:nvSpPr>
        <p:spPr>
          <a:xfrm>
            <a:off x="4056275"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5" name="Picture 24"/>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4111712" y="2000531"/>
            <a:ext cx="1354512" cy="1354512"/>
          </a:xfrm>
          <a:prstGeom prst="ellipse">
            <a:avLst/>
          </a:prstGeom>
        </p:spPr>
      </p:pic>
      <p:sp>
        <p:nvSpPr>
          <p:cNvPr id="26" name="TextBox 25"/>
          <p:cNvSpPr txBox="1"/>
          <p:nvPr userDrawn="1"/>
        </p:nvSpPr>
        <p:spPr>
          <a:xfrm>
            <a:off x="4404034"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2</a:t>
            </a:r>
          </a:p>
        </p:txBody>
      </p:sp>
      <p:sp>
        <p:nvSpPr>
          <p:cNvPr id="27" name="Oval 26"/>
          <p:cNvSpPr/>
          <p:nvPr userDrawn="1"/>
        </p:nvSpPr>
        <p:spPr>
          <a:xfrm>
            <a:off x="6665004"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8" name="Picture 27"/>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6720441" y="2000531"/>
            <a:ext cx="1354512" cy="1354512"/>
          </a:xfrm>
          <a:prstGeom prst="ellipse">
            <a:avLst/>
          </a:prstGeom>
        </p:spPr>
      </p:pic>
      <p:sp>
        <p:nvSpPr>
          <p:cNvPr id="29" name="TextBox 28"/>
          <p:cNvSpPr txBox="1"/>
          <p:nvPr userDrawn="1"/>
        </p:nvSpPr>
        <p:spPr>
          <a:xfrm>
            <a:off x="7012763"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3</a:t>
            </a:r>
          </a:p>
        </p:txBody>
      </p:sp>
      <p:sp>
        <p:nvSpPr>
          <p:cNvPr id="30" name="Oval 29"/>
          <p:cNvSpPr/>
          <p:nvPr userDrawn="1"/>
        </p:nvSpPr>
        <p:spPr>
          <a:xfrm>
            <a:off x="9273733"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1" name="Picture 30"/>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9329171" y="2000531"/>
            <a:ext cx="1354512" cy="1354512"/>
          </a:xfrm>
          <a:prstGeom prst="ellipse">
            <a:avLst/>
          </a:prstGeom>
        </p:spPr>
      </p:pic>
      <p:sp>
        <p:nvSpPr>
          <p:cNvPr id="32" name="TextBox 31"/>
          <p:cNvSpPr txBox="1"/>
          <p:nvPr userDrawn="1"/>
        </p:nvSpPr>
        <p:spPr>
          <a:xfrm>
            <a:off x="9621492"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4</a:t>
            </a:r>
          </a:p>
        </p:txBody>
      </p:sp>
      <p:sp>
        <p:nvSpPr>
          <p:cNvPr id="33"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5" name="Group 34">
            <a:extLst>
              <a:ext uri="{FF2B5EF4-FFF2-40B4-BE49-F238E27FC236}">
                <a16:creationId xmlns:a16="http://schemas.microsoft.com/office/drawing/2014/main" id="{4E603548-0BEB-7D44-A7B1-EF0864380614}"/>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6" name="Oval 35">
              <a:extLst>
                <a:ext uri="{FF2B5EF4-FFF2-40B4-BE49-F238E27FC236}">
                  <a16:creationId xmlns:a16="http://schemas.microsoft.com/office/drawing/2014/main" id="{E915A84C-18BB-A44B-B1E9-E222AEC728C1}"/>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6692EB54-BF52-5C42-BECF-FCBEC59E6690}"/>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5D9B1C00-0099-A749-9592-04ECF5C5FA63}"/>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E299566D-0806-9048-8946-96DAB738CEA9}"/>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492D7B78-7B96-CE45-BDD7-7A5B88AB3CE3}"/>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a:extLst>
                <a:ext uri="{FF2B5EF4-FFF2-40B4-BE49-F238E27FC236}">
                  <a16:creationId xmlns:a16="http://schemas.microsoft.com/office/drawing/2014/main" id="{F3091A2F-FB26-5846-9B80-4BE46426CBF9}"/>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a:extLst>
                <a:ext uri="{FF2B5EF4-FFF2-40B4-BE49-F238E27FC236}">
                  <a16:creationId xmlns:a16="http://schemas.microsoft.com/office/drawing/2014/main" id="{DFF8F85A-8C16-3145-BAF6-E2D8D1135834}"/>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a:extLst>
                <a:ext uri="{FF2B5EF4-FFF2-40B4-BE49-F238E27FC236}">
                  <a16:creationId xmlns:a16="http://schemas.microsoft.com/office/drawing/2014/main" id="{E50D7AEE-CBE4-844D-B3FB-DAF22798C6AF}"/>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a:extLst>
                <a:ext uri="{FF2B5EF4-FFF2-40B4-BE49-F238E27FC236}">
                  <a16:creationId xmlns:a16="http://schemas.microsoft.com/office/drawing/2014/main" id="{A3C9581B-E457-1844-9528-B8D09BD2B3A9}"/>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 3">
    <p:spTree>
      <p:nvGrpSpPr>
        <p:cNvPr id="1" name=""/>
        <p:cNvGrpSpPr/>
        <p:nvPr/>
      </p:nvGrpSpPr>
      <p:grpSpPr>
        <a:xfrm>
          <a:off x="0" y="0"/>
          <a:ext cx="0" cy="0"/>
          <a:chOff x="0" y="0"/>
          <a:chExt cx="0" cy="0"/>
        </a:xfrm>
      </p:grpSpPr>
      <p:sp>
        <p:nvSpPr>
          <p:cNvPr id="42" name="Freeform 41"/>
          <p:cNvSpPr/>
          <p:nvPr userDrawn="1"/>
        </p:nvSpPr>
        <p:spPr>
          <a:xfrm>
            <a:off x="-361667" y="2438400"/>
            <a:ext cx="12530193" cy="4456176"/>
          </a:xfrm>
          <a:custGeom>
            <a:avLst/>
            <a:gdLst>
              <a:gd name="connsiteX0" fmla="*/ 0 w 9397645"/>
              <a:gd name="connsiteY0" fmla="*/ 0 h 3342132"/>
              <a:gd name="connsiteX1" fmla="*/ 58222 w 9397645"/>
              <a:gd name="connsiteY1" fmla="*/ 0 h 3342132"/>
              <a:gd name="connsiteX2" fmla="*/ 728382 w 9397645"/>
              <a:gd name="connsiteY2" fmla="*/ 546196 h 3342132"/>
              <a:gd name="connsiteX3" fmla="*/ 741425 w 9397645"/>
              <a:gd name="connsiteY3" fmla="*/ 675583 h 3342132"/>
              <a:gd name="connsiteX4" fmla="*/ 741425 w 9397645"/>
              <a:gd name="connsiteY4" fmla="*/ 2097690 h 3342132"/>
              <a:gd name="connsiteX5" fmla="*/ 1425483 w 9397645"/>
              <a:gd name="connsiteY5" fmla="*/ 2781747 h 3342132"/>
              <a:gd name="connsiteX6" fmla="*/ 9397645 w 9397645"/>
              <a:gd name="connsiteY6" fmla="*/ 2735959 h 3342132"/>
              <a:gd name="connsiteX7" fmla="*/ 9388500 w 9397645"/>
              <a:gd name="connsiteY7" fmla="*/ 3342132 h 3342132"/>
              <a:gd name="connsiteX8" fmla="*/ 0 w 9397645"/>
              <a:gd name="connsiteY8" fmla="*/ 3333500 h 3342132"/>
              <a:gd name="connsiteX9" fmla="*/ 0 w 9397645"/>
              <a:gd name="connsiteY9" fmla="*/ 0 h 334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97645" h="3342132">
                <a:moveTo>
                  <a:pt x="0" y="0"/>
                </a:moveTo>
                <a:lnTo>
                  <a:pt x="58222" y="0"/>
                </a:lnTo>
                <a:cubicBezTo>
                  <a:pt x="388792" y="0"/>
                  <a:pt x="664595" y="234483"/>
                  <a:pt x="728382" y="546196"/>
                </a:cubicBezTo>
                <a:lnTo>
                  <a:pt x="741425" y="675583"/>
                </a:lnTo>
                <a:lnTo>
                  <a:pt x="741425" y="2097690"/>
                </a:lnTo>
                <a:cubicBezTo>
                  <a:pt x="741425" y="2475484"/>
                  <a:pt x="1047689" y="2781747"/>
                  <a:pt x="1425483" y="2781747"/>
                </a:cubicBezTo>
                <a:lnTo>
                  <a:pt x="9397645" y="2735959"/>
                </a:lnTo>
                <a:lnTo>
                  <a:pt x="9388500" y="3342132"/>
                </a:lnTo>
                <a:lnTo>
                  <a:pt x="0" y="3333500"/>
                </a:lnTo>
                <a:lnTo>
                  <a:pt x="0" y="0"/>
                </a:lnTo>
                <a:close/>
              </a:path>
            </a:pathLst>
          </a:cu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2" name="Text Placeholder 11"/>
          <p:cNvSpPr>
            <a:spLocks noGrp="1"/>
          </p:cNvSpPr>
          <p:nvPr>
            <p:ph type="body" sz="quarter" idx="11" hasCustomPrompt="1"/>
          </p:nvPr>
        </p:nvSpPr>
        <p:spPr>
          <a:xfrm>
            <a:off x="622733" y="3576320"/>
            <a:ext cx="2059516" cy="2370667"/>
          </a:xfrm>
          <a:noFill/>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One Goes Here</a:t>
            </a:r>
          </a:p>
        </p:txBody>
      </p:sp>
      <p:sp>
        <p:nvSpPr>
          <p:cNvPr id="13" name="Text Placeholder 11"/>
          <p:cNvSpPr>
            <a:spLocks noGrp="1"/>
          </p:cNvSpPr>
          <p:nvPr>
            <p:ph type="body" sz="quarter" idx="12" hasCustomPrompt="1"/>
          </p:nvPr>
        </p:nvSpPr>
        <p:spPr>
          <a:xfrm>
            <a:off x="284099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Two Goes Here</a:t>
            </a:r>
          </a:p>
        </p:txBody>
      </p:sp>
      <p:sp>
        <p:nvSpPr>
          <p:cNvPr id="14" name="Text Placeholder 11"/>
          <p:cNvSpPr>
            <a:spLocks noGrp="1"/>
          </p:cNvSpPr>
          <p:nvPr>
            <p:ph type="body" sz="quarter" idx="13" hasCustomPrompt="1"/>
          </p:nvPr>
        </p:nvSpPr>
        <p:spPr>
          <a:xfrm>
            <a:off x="505925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Three Goes Here</a:t>
            </a:r>
          </a:p>
        </p:txBody>
      </p:sp>
      <p:sp>
        <p:nvSpPr>
          <p:cNvPr id="15" name="Text Placeholder 11"/>
          <p:cNvSpPr>
            <a:spLocks noGrp="1"/>
          </p:cNvSpPr>
          <p:nvPr>
            <p:ph type="body" sz="quarter" idx="14" hasCustomPrompt="1"/>
          </p:nvPr>
        </p:nvSpPr>
        <p:spPr>
          <a:xfrm>
            <a:off x="727751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Four Goes Here</a:t>
            </a:r>
          </a:p>
        </p:txBody>
      </p:sp>
      <p:sp>
        <p:nvSpPr>
          <p:cNvPr id="10" name="Text Placeholder 11"/>
          <p:cNvSpPr>
            <a:spLocks noGrp="1"/>
          </p:cNvSpPr>
          <p:nvPr>
            <p:ph type="body" sz="quarter" idx="15" hasCustomPrompt="1"/>
          </p:nvPr>
        </p:nvSpPr>
        <p:spPr>
          <a:xfrm>
            <a:off x="949577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Five Goes Here</a:t>
            </a:r>
          </a:p>
        </p:txBody>
      </p:sp>
      <p:sp>
        <p:nvSpPr>
          <p:cNvPr id="16" name="Oval 15"/>
          <p:cNvSpPr/>
          <p:nvPr userDrawn="1"/>
        </p:nvSpPr>
        <p:spPr>
          <a:xfrm>
            <a:off x="981380"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7" name="Picture 16"/>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1036817" y="2000531"/>
            <a:ext cx="1354512" cy="1354512"/>
          </a:xfrm>
          <a:prstGeom prst="ellipse">
            <a:avLst/>
          </a:prstGeom>
        </p:spPr>
      </p:pic>
      <p:sp>
        <p:nvSpPr>
          <p:cNvPr id="18" name="TextBox 17"/>
          <p:cNvSpPr txBox="1"/>
          <p:nvPr userDrawn="1"/>
        </p:nvSpPr>
        <p:spPr>
          <a:xfrm>
            <a:off x="1329139"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1</a:t>
            </a:r>
          </a:p>
        </p:txBody>
      </p:sp>
      <p:sp>
        <p:nvSpPr>
          <p:cNvPr id="19" name="Oval 18"/>
          <p:cNvSpPr/>
          <p:nvPr userDrawn="1"/>
        </p:nvSpPr>
        <p:spPr>
          <a:xfrm>
            <a:off x="3186913"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0" name="Picture 19"/>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3242351" y="2000531"/>
            <a:ext cx="1354512" cy="1354512"/>
          </a:xfrm>
          <a:prstGeom prst="ellipse">
            <a:avLst/>
          </a:prstGeom>
        </p:spPr>
      </p:pic>
      <p:sp>
        <p:nvSpPr>
          <p:cNvPr id="21" name="TextBox 20"/>
          <p:cNvSpPr txBox="1"/>
          <p:nvPr userDrawn="1"/>
        </p:nvSpPr>
        <p:spPr>
          <a:xfrm>
            <a:off x="3534672"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2</a:t>
            </a:r>
          </a:p>
        </p:txBody>
      </p:sp>
      <p:sp>
        <p:nvSpPr>
          <p:cNvPr id="22" name="Oval 21"/>
          <p:cNvSpPr/>
          <p:nvPr userDrawn="1"/>
        </p:nvSpPr>
        <p:spPr>
          <a:xfrm>
            <a:off x="5337009"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5392447" y="2000531"/>
            <a:ext cx="1354512" cy="1354512"/>
          </a:xfrm>
          <a:prstGeom prst="ellipse">
            <a:avLst/>
          </a:prstGeom>
        </p:spPr>
      </p:pic>
      <p:sp>
        <p:nvSpPr>
          <p:cNvPr id="24" name="TextBox 23"/>
          <p:cNvSpPr txBox="1"/>
          <p:nvPr userDrawn="1"/>
        </p:nvSpPr>
        <p:spPr>
          <a:xfrm>
            <a:off x="5684768"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3</a:t>
            </a:r>
          </a:p>
        </p:txBody>
      </p:sp>
      <p:sp>
        <p:nvSpPr>
          <p:cNvPr id="25" name="Oval 24"/>
          <p:cNvSpPr/>
          <p:nvPr userDrawn="1"/>
        </p:nvSpPr>
        <p:spPr>
          <a:xfrm>
            <a:off x="7615263"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6" name="Picture 25"/>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7670700" y="2000531"/>
            <a:ext cx="1354512" cy="1354512"/>
          </a:xfrm>
          <a:prstGeom prst="ellipse">
            <a:avLst/>
          </a:prstGeom>
        </p:spPr>
      </p:pic>
      <p:sp>
        <p:nvSpPr>
          <p:cNvPr id="27" name="TextBox 26"/>
          <p:cNvSpPr txBox="1"/>
          <p:nvPr userDrawn="1"/>
        </p:nvSpPr>
        <p:spPr>
          <a:xfrm>
            <a:off x="7963022"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4</a:t>
            </a:r>
          </a:p>
        </p:txBody>
      </p:sp>
      <p:sp>
        <p:nvSpPr>
          <p:cNvPr id="28" name="Oval 27"/>
          <p:cNvSpPr/>
          <p:nvPr userDrawn="1"/>
        </p:nvSpPr>
        <p:spPr>
          <a:xfrm>
            <a:off x="9804101" y="1945093"/>
            <a:ext cx="1465387" cy="1465387"/>
          </a:xfrm>
          <a:prstGeom prst="ellipse">
            <a:avLst/>
          </a:prstGeom>
          <a:noFill/>
          <a:ln w="6350">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9" name="Picture 28"/>
          <p:cNvPicPr>
            <a:picLocks noChangeAspect="1"/>
          </p:cNvPicPr>
          <p:nvPr userDrawn="1"/>
        </p:nvPicPr>
        <p:blipFill rotWithShape="1">
          <a:blip r:embed="rId2" cstate="screen">
            <a:alphaModFix amt="50000"/>
            <a:extLst>
              <a:ext uri="{28A0092B-C50C-407E-A947-70E740481C1C}">
                <a14:useLocalDpi xmlns:a14="http://schemas.microsoft.com/office/drawing/2010/main"/>
              </a:ext>
            </a:extLst>
          </a:blip>
          <a:srcRect l="10690" t="20300" r="63874" b="34509"/>
          <a:stretch/>
        </p:blipFill>
        <p:spPr>
          <a:xfrm>
            <a:off x="9859539" y="2000531"/>
            <a:ext cx="1354512" cy="1354512"/>
          </a:xfrm>
          <a:prstGeom prst="ellipse">
            <a:avLst/>
          </a:prstGeom>
        </p:spPr>
      </p:pic>
      <p:sp>
        <p:nvSpPr>
          <p:cNvPr id="30" name="TextBox 29"/>
          <p:cNvSpPr txBox="1"/>
          <p:nvPr userDrawn="1"/>
        </p:nvSpPr>
        <p:spPr>
          <a:xfrm>
            <a:off x="10151860" y="2051975"/>
            <a:ext cx="712054" cy="1220783"/>
          </a:xfrm>
          <a:prstGeom prst="rect">
            <a:avLst/>
          </a:prstGeom>
          <a:noFill/>
          <a:ln>
            <a:noFill/>
          </a:ln>
        </p:spPr>
        <p:txBody>
          <a:bodyPr wrap="none" rtlCol="0">
            <a:spAutoFit/>
          </a:bodyPr>
          <a:lstStyle/>
          <a:p>
            <a:r>
              <a:rPr lang="en-US" sz="7333" b="1" dirty="0">
                <a:ln w="3175">
                  <a:solidFill>
                    <a:schemeClr val="bg1"/>
                  </a:solidFill>
                </a:ln>
                <a:gradFill>
                  <a:gsLst>
                    <a:gs pos="0">
                      <a:srgbClr val="F69221"/>
                    </a:gs>
                    <a:gs pos="100000">
                      <a:srgbClr val="F26223"/>
                    </a:gs>
                  </a:gsLst>
                  <a:lin ang="0" scaled="0"/>
                </a:gradFill>
                <a:latin typeface="Century Gothic" charset="0"/>
                <a:ea typeface="Century Gothic" charset="0"/>
                <a:cs typeface="Century Gothic" charset="0"/>
              </a:rPr>
              <a:t>5</a:t>
            </a:r>
          </a:p>
        </p:txBody>
      </p:sp>
      <p:sp>
        <p:nvSpPr>
          <p:cNvPr id="41"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43" name="Group 42">
            <a:extLst>
              <a:ext uri="{FF2B5EF4-FFF2-40B4-BE49-F238E27FC236}">
                <a16:creationId xmlns:a16="http://schemas.microsoft.com/office/drawing/2014/main" id="{8111BF07-2F7D-EC41-B54D-6AF051F744B2}"/>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44" name="Oval 43">
              <a:extLst>
                <a:ext uri="{FF2B5EF4-FFF2-40B4-BE49-F238E27FC236}">
                  <a16:creationId xmlns:a16="http://schemas.microsoft.com/office/drawing/2014/main" id="{28E74440-2581-5C49-BB61-C5658997396E}"/>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a:extLst>
                <a:ext uri="{FF2B5EF4-FFF2-40B4-BE49-F238E27FC236}">
                  <a16:creationId xmlns:a16="http://schemas.microsoft.com/office/drawing/2014/main" id="{91FCF2A0-4E64-8B41-B140-D523F5A84393}"/>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a:extLst>
                <a:ext uri="{FF2B5EF4-FFF2-40B4-BE49-F238E27FC236}">
                  <a16:creationId xmlns:a16="http://schemas.microsoft.com/office/drawing/2014/main" id="{15BC0273-02E9-1444-A4EF-95740C2AB07A}"/>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7" name="Oval 46">
              <a:extLst>
                <a:ext uri="{FF2B5EF4-FFF2-40B4-BE49-F238E27FC236}">
                  <a16:creationId xmlns:a16="http://schemas.microsoft.com/office/drawing/2014/main" id="{79BE353E-B51D-D24E-986F-04C34A2853FD}"/>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8" name="Oval 47">
              <a:extLst>
                <a:ext uri="{FF2B5EF4-FFF2-40B4-BE49-F238E27FC236}">
                  <a16:creationId xmlns:a16="http://schemas.microsoft.com/office/drawing/2014/main" id="{D35D7F84-1794-FE42-9662-E6BD39693EF3}"/>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 name="Oval 48">
              <a:extLst>
                <a:ext uri="{FF2B5EF4-FFF2-40B4-BE49-F238E27FC236}">
                  <a16:creationId xmlns:a16="http://schemas.microsoft.com/office/drawing/2014/main" id="{51203427-3AE6-0E4E-B7BC-9A011716B803}"/>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0" name="Oval 49">
              <a:extLst>
                <a:ext uri="{FF2B5EF4-FFF2-40B4-BE49-F238E27FC236}">
                  <a16:creationId xmlns:a16="http://schemas.microsoft.com/office/drawing/2014/main" id="{FF6C04D8-E47E-7741-87FC-7EF39E23D80C}"/>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a:extLst>
                <a:ext uri="{FF2B5EF4-FFF2-40B4-BE49-F238E27FC236}">
                  <a16:creationId xmlns:a16="http://schemas.microsoft.com/office/drawing/2014/main" id="{4E92E103-6329-E043-8572-C937ACEC0D29}"/>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2" name="Oval 51">
              <a:extLst>
                <a:ext uri="{FF2B5EF4-FFF2-40B4-BE49-F238E27FC236}">
                  <a16:creationId xmlns:a16="http://schemas.microsoft.com/office/drawing/2014/main" id="{4410148A-F728-F940-A2EA-B7D4A56B7485}"/>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 4">
    <p:spTree>
      <p:nvGrpSpPr>
        <p:cNvPr id="1" name=""/>
        <p:cNvGrpSpPr/>
        <p:nvPr/>
      </p:nvGrpSpPr>
      <p:grpSpPr>
        <a:xfrm>
          <a:off x="0" y="0"/>
          <a:ext cx="0" cy="0"/>
          <a:chOff x="0" y="0"/>
          <a:chExt cx="0" cy="0"/>
        </a:xfrm>
      </p:grpSpPr>
      <p:sp>
        <p:nvSpPr>
          <p:cNvPr id="52" name="Freeform 51"/>
          <p:cNvSpPr/>
          <p:nvPr userDrawn="1"/>
        </p:nvSpPr>
        <p:spPr>
          <a:xfrm>
            <a:off x="-15433" y="2438400"/>
            <a:ext cx="12530193" cy="4456176"/>
          </a:xfrm>
          <a:custGeom>
            <a:avLst/>
            <a:gdLst>
              <a:gd name="connsiteX0" fmla="*/ 0 w 9397645"/>
              <a:gd name="connsiteY0" fmla="*/ 0 h 3342132"/>
              <a:gd name="connsiteX1" fmla="*/ 58222 w 9397645"/>
              <a:gd name="connsiteY1" fmla="*/ 0 h 3342132"/>
              <a:gd name="connsiteX2" fmla="*/ 728382 w 9397645"/>
              <a:gd name="connsiteY2" fmla="*/ 546196 h 3342132"/>
              <a:gd name="connsiteX3" fmla="*/ 741425 w 9397645"/>
              <a:gd name="connsiteY3" fmla="*/ 675583 h 3342132"/>
              <a:gd name="connsiteX4" fmla="*/ 741425 w 9397645"/>
              <a:gd name="connsiteY4" fmla="*/ 2097690 h 3342132"/>
              <a:gd name="connsiteX5" fmla="*/ 1425483 w 9397645"/>
              <a:gd name="connsiteY5" fmla="*/ 2781747 h 3342132"/>
              <a:gd name="connsiteX6" fmla="*/ 9397645 w 9397645"/>
              <a:gd name="connsiteY6" fmla="*/ 2735959 h 3342132"/>
              <a:gd name="connsiteX7" fmla="*/ 9388500 w 9397645"/>
              <a:gd name="connsiteY7" fmla="*/ 3342132 h 3342132"/>
              <a:gd name="connsiteX8" fmla="*/ 0 w 9397645"/>
              <a:gd name="connsiteY8" fmla="*/ 3333500 h 3342132"/>
              <a:gd name="connsiteX9" fmla="*/ 0 w 9397645"/>
              <a:gd name="connsiteY9" fmla="*/ 0 h 334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97645" h="3342132">
                <a:moveTo>
                  <a:pt x="0" y="0"/>
                </a:moveTo>
                <a:lnTo>
                  <a:pt x="58222" y="0"/>
                </a:lnTo>
                <a:cubicBezTo>
                  <a:pt x="388792" y="0"/>
                  <a:pt x="664595" y="234483"/>
                  <a:pt x="728382" y="546196"/>
                </a:cubicBezTo>
                <a:lnTo>
                  <a:pt x="741425" y="675583"/>
                </a:lnTo>
                <a:lnTo>
                  <a:pt x="741425" y="2097690"/>
                </a:lnTo>
                <a:cubicBezTo>
                  <a:pt x="741425" y="2475484"/>
                  <a:pt x="1047689" y="2781747"/>
                  <a:pt x="1425483" y="2781747"/>
                </a:cubicBezTo>
                <a:lnTo>
                  <a:pt x="9397645" y="2735959"/>
                </a:lnTo>
                <a:lnTo>
                  <a:pt x="9388500" y="3342132"/>
                </a:lnTo>
                <a:lnTo>
                  <a:pt x="0" y="3333500"/>
                </a:lnTo>
                <a:lnTo>
                  <a:pt x="0" y="0"/>
                </a:lnTo>
                <a:close/>
              </a:path>
            </a:pathLst>
          </a:cu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7" name="Picture Placeholder 6"/>
          <p:cNvSpPr>
            <a:spLocks noGrp="1"/>
          </p:cNvSpPr>
          <p:nvPr>
            <p:ph type="pic" sz="quarter" idx="17"/>
          </p:nvPr>
        </p:nvSpPr>
        <p:spPr>
          <a:xfrm>
            <a:off x="1445103" y="18975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1" name="Picture Placeholder 6"/>
          <p:cNvSpPr>
            <a:spLocks noGrp="1"/>
          </p:cNvSpPr>
          <p:nvPr>
            <p:ph type="pic" sz="quarter" idx="18"/>
          </p:nvPr>
        </p:nvSpPr>
        <p:spPr>
          <a:xfrm>
            <a:off x="4057675" y="18975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2" name="Picture Placeholder 6"/>
          <p:cNvSpPr>
            <a:spLocks noGrp="1"/>
          </p:cNvSpPr>
          <p:nvPr>
            <p:ph type="pic" sz="quarter" idx="19"/>
          </p:nvPr>
        </p:nvSpPr>
        <p:spPr>
          <a:xfrm>
            <a:off x="6670247" y="18975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3" name="Picture Placeholder 6"/>
          <p:cNvSpPr>
            <a:spLocks noGrp="1"/>
          </p:cNvSpPr>
          <p:nvPr>
            <p:ph type="pic" sz="quarter" idx="20"/>
          </p:nvPr>
        </p:nvSpPr>
        <p:spPr>
          <a:xfrm>
            <a:off x="9279479" y="18975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4" name="Text Placeholder 11"/>
          <p:cNvSpPr>
            <a:spLocks noGrp="1"/>
          </p:cNvSpPr>
          <p:nvPr>
            <p:ph type="body" sz="quarter" idx="11" hasCustomPrompt="1"/>
          </p:nvPr>
        </p:nvSpPr>
        <p:spPr>
          <a:xfrm>
            <a:off x="1164591"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One Goes Here</a:t>
            </a:r>
          </a:p>
        </p:txBody>
      </p:sp>
      <p:sp>
        <p:nvSpPr>
          <p:cNvPr id="25" name="Text Placeholder 11"/>
          <p:cNvSpPr>
            <a:spLocks noGrp="1"/>
          </p:cNvSpPr>
          <p:nvPr>
            <p:ph type="body" sz="quarter" idx="12" hasCustomPrompt="1"/>
          </p:nvPr>
        </p:nvSpPr>
        <p:spPr>
          <a:xfrm>
            <a:off x="3754601"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Two Goes Here</a:t>
            </a:r>
          </a:p>
        </p:txBody>
      </p:sp>
      <p:sp>
        <p:nvSpPr>
          <p:cNvPr id="26" name="Text Placeholder 11"/>
          <p:cNvSpPr>
            <a:spLocks noGrp="1"/>
          </p:cNvSpPr>
          <p:nvPr>
            <p:ph type="body" sz="quarter" idx="13" hasCustomPrompt="1"/>
          </p:nvPr>
        </p:nvSpPr>
        <p:spPr>
          <a:xfrm>
            <a:off x="6344610"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Three Goes Here</a:t>
            </a:r>
          </a:p>
        </p:txBody>
      </p:sp>
      <p:sp>
        <p:nvSpPr>
          <p:cNvPr id="27" name="Text Placeholder 11"/>
          <p:cNvSpPr>
            <a:spLocks noGrp="1"/>
          </p:cNvSpPr>
          <p:nvPr>
            <p:ph type="body" sz="quarter" idx="14" hasCustomPrompt="1"/>
          </p:nvPr>
        </p:nvSpPr>
        <p:spPr>
          <a:xfrm>
            <a:off x="9009855"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Four Goes Here</a:t>
            </a:r>
          </a:p>
        </p:txBody>
      </p:sp>
      <p:sp>
        <p:nvSpPr>
          <p:cNvPr id="28"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9" name="Group 38">
            <a:extLst>
              <a:ext uri="{FF2B5EF4-FFF2-40B4-BE49-F238E27FC236}">
                <a16:creationId xmlns:a16="http://schemas.microsoft.com/office/drawing/2014/main" id="{E1EDBDF5-AA93-B148-A57B-C36396B3884F}"/>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40" name="Oval 39">
              <a:extLst>
                <a:ext uri="{FF2B5EF4-FFF2-40B4-BE49-F238E27FC236}">
                  <a16:creationId xmlns:a16="http://schemas.microsoft.com/office/drawing/2014/main" id="{B282B132-148D-F54C-9CFB-C8261C076E1E}"/>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a:extLst>
                <a:ext uri="{FF2B5EF4-FFF2-40B4-BE49-F238E27FC236}">
                  <a16:creationId xmlns:a16="http://schemas.microsoft.com/office/drawing/2014/main" id="{2F452AC4-6ECF-4D47-9411-083E43AE5643}"/>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3" name="Oval 52">
              <a:extLst>
                <a:ext uri="{FF2B5EF4-FFF2-40B4-BE49-F238E27FC236}">
                  <a16:creationId xmlns:a16="http://schemas.microsoft.com/office/drawing/2014/main" id="{7DFDEFB6-742D-064D-AD64-9B1AF98413CC}"/>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Oval 53">
              <a:extLst>
                <a:ext uri="{FF2B5EF4-FFF2-40B4-BE49-F238E27FC236}">
                  <a16:creationId xmlns:a16="http://schemas.microsoft.com/office/drawing/2014/main" id="{B3396346-E245-CF49-82C9-908D66D65C7C}"/>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5" name="Oval 54">
              <a:extLst>
                <a:ext uri="{FF2B5EF4-FFF2-40B4-BE49-F238E27FC236}">
                  <a16:creationId xmlns:a16="http://schemas.microsoft.com/office/drawing/2014/main" id="{1DD194B6-56D3-C34E-99F4-CB3CED635587}"/>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6" name="Oval 55">
              <a:extLst>
                <a:ext uri="{FF2B5EF4-FFF2-40B4-BE49-F238E27FC236}">
                  <a16:creationId xmlns:a16="http://schemas.microsoft.com/office/drawing/2014/main" id="{3D24F375-D324-8D42-BBAA-78B544A43318}"/>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7" name="Oval 56">
              <a:extLst>
                <a:ext uri="{FF2B5EF4-FFF2-40B4-BE49-F238E27FC236}">
                  <a16:creationId xmlns:a16="http://schemas.microsoft.com/office/drawing/2014/main" id="{240BACD8-97D0-BA44-A1C2-3095C6D594D5}"/>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8" name="Oval 57">
              <a:extLst>
                <a:ext uri="{FF2B5EF4-FFF2-40B4-BE49-F238E27FC236}">
                  <a16:creationId xmlns:a16="http://schemas.microsoft.com/office/drawing/2014/main" id="{7067D4EC-E237-A04B-9E1B-BC4AEBDC2182}"/>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9" name="Oval 58">
              <a:extLst>
                <a:ext uri="{FF2B5EF4-FFF2-40B4-BE49-F238E27FC236}">
                  <a16:creationId xmlns:a16="http://schemas.microsoft.com/office/drawing/2014/main" id="{F3F42019-001C-7347-91B0-CF6CBB96391A}"/>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 5">
    <p:spTree>
      <p:nvGrpSpPr>
        <p:cNvPr id="1" name=""/>
        <p:cNvGrpSpPr/>
        <p:nvPr/>
      </p:nvGrpSpPr>
      <p:grpSpPr>
        <a:xfrm>
          <a:off x="0" y="0"/>
          <a:ext cx="0" cy="0"/>
          <a:chOff x="0" y="0"/>
          <a:chExt cx="0" cy="0"/>
        </a:xfrm>
      </p:grpSpPr>
      <p:sp>
        <p:nvSpPr>
          <p:cNvPr id="47" name="Freeform 46"/>
          <p:cNvSpPr/>
          <p:nvPr userDrawn="1"/>
        </p:nvSpPr>
        <p:spPr>
          <a:xfrm>
            <a:off x="-349270" y="2438400"/>
            <a:ext cx="12530193" cy="4456176"/>
          </a:xfrm>
          <a:custGeom>
            <a:avLst/>
            <a:gdLst>
              <a:gd name="connsiteX0" fmla="*/ 0 w 9397645"/>
              <a:gd name="connsiteY0" fmla="*/ 0 h 3342132"/>
              <a:gd name="connsiteX1" fmla="*/ 58222 w 9397645"/>
              <a:gd name="connsiteY1" fmla="*/ 0 h 3342132"/>
              <a:gd name="connsiteX2" fmla="*/ 728382 w 9397645"/>
              <a:gd name="connsiteY2" fmla="*/ 546196 h 3342132"/>
              <a:gd name="connsiteX3" fmla="*/ 741425 w 9397645"/>
              <a:gd name="connsiteY3" fmla="*/ 675583 h 3342132"/>
              <a:gd name="connsiteX4" fmla="*/ 741425 w 9397645"/>
              <a:gd name="connsiteY4" fmla="*/ 2097690 h 3342132"/>
              <a:gd name="connsiteX5" fmla="*/ 1425483 w 9397645"/>
              <a:gd name="connsiteY5" fmla="*/ 2781747 h 3342132"/>
              <a:gd name="connsiteX6" fmla="*/ 9397645 w 9397645"/>
              <a:gd name="connsiteY6" fmla="*/ 2735959 h 3342132"/>
              <a:gd name="connsiteX7" fmla="*/ 9388500 w 9397645"/>
              <a:gd name="connsiteY7" fmla="*/ 3342132 h 3342132"/>
              <a:gd name="connsiteX8" fmla="*/ 0 w 9397645"/>
              <a:gd name="connsiteY8" fmla="*/ 3333500 h 3342132"/>
              <a:gd name="connsiteX9" fmla="*/ 0 w 9397645"/>
              <a:gd name="connsiteY9" fmla="*/ 0 h 334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97645" h="3342132">
                <a:moveTo>
                  <a:pt x="0" y="0"/>
                </a:moveTo>
                <a:lnTo>
                  <a:pt x="58222" y="0"/>
                </a:lnTo>
                <a:cubicBezTo>
                  <a:pt x="388792" y="0"/>
                  <a:pt x="664595" y="234483"/>
                  <a:pt x="728382" y="546196"/>
                </a:cubicBezTo>
                <a:lnTo>
                  <a:pt x="741425" y="675583"/>
                </a:lnTo>
                <a:lnTo>
                  <a:pt x="741425" y="2097690"/>
                </a:lnTo>
                <a:cubicBezTo>
                  <a:pt x="741425" y="2475484"/>
                  <a:pt x="1047689" y="2781747"/>
                  <a:pt x="1425483" y="2781747"/>
                </a:cubicBezTo>
                <a:lnTo>
                  <a:pt x="9397645" y="2735959"/>
                </a:lnTo>
                <a:lnTo>
                  <a:pt x="9388500" y="3342132"/>
                </a:lnTo>
                <a:lnTo>
                  <a:pt x="0" y="3333500"/>
                </a:lnTo>
                <a:lnTo>
                  <a:pt x="0" y="0"/>
                </a:lnTo>
                <a:close/>
              </a:path>
            </a:pathLst>
          </a:cu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7" name="Picture Placeholder 6"/>
          <p:cNvSpPr>
            <a:spLocks noGrp="1"/>
          </p:cNvSpPr>
          <p:nvPr>
            <p:ph type="pic" sz="quarter" idx="17"/>
          </p:nvPr>
        </p:nvSpPr>
        <p:spPr>
          <a:xfrm>
            <a:off x="907647" y="1897549"/>
            <a:ext cx="1489685" cy="1542248"/>
          </a:xfrm>
          <a:prstGeom prst="ellipse">
            <a:avLst/>
          </a:prstGeom>
          <a:solidFill>
            <a:schemeClr val="bg2">
              <a:alpha val="34000"/>
            </a:schemeClr>
          </a:solidFill>
          <a:ln>
            <a:noFill/>
          </a:ln>
        </p:spPr>
        <p:txBody>
          <a:bodyPr wrap="square" anchor="ctr" anchorCtr="0">
            <a:normAutofit/>
          </a:bodyPr>
          <a:lstStyle>
            <a:lvl1pPr marL="0" indent="0" algn="ctr">
              <a:lnSpc>
                <a:spcPct val="100000"/>
              </a:lnSpc>
              <a:buNone/>
              <a:defRPr sz="1867" b="1">
                <a:solidFill>
                  <a:schemeClr val="bg2">
                    <a:lumMod val="90000"/>
                  </a:schemeClr>
                </a:solidFill>
              </a:defRPr>
            </a:lvl1pPr>
          </a:lstStyle>
          <a:p>
            <a:endParaRPr lang="en-US" dirty="0"/>
          </a:p>
        </p:txBody>
      </p:sp>
      <p:sp>
        <p:nvSpPr>
          <p:cNvPr id="18" name="Picture Placeholder 6"/>
          <p:cNvSpPr>
            <a:spLocks noGrp="1"/>
          </p:cNvSpPr>
          <p:nvPr>
            <p:ph type="pic" sz="quarter" idx="18"/>
          </p:nvPr>
        </p:nvSpPr>
        <p:spPr>
          <a:xfrm>
            <a:off x="3125907" y="1897549"/>
            <a:ext cx="1489685" cy="1542248"/>
          </a:xfrm>
          <a:prstGeom prst="ellipse">
            <a:avLst/>
          </a:prstGeom>
          <a:solidFill>
            <a:schemeClr val="bg2">
              <a:alpha val="34000"/>
            </a:schemeClr>
          </a:solidFill>
          <a:ln>
            <a:noFill/>
          </a:ln>
        </p:spPr>
        <p:txBody>
          <a:bodyPr wrap="square" anchor="ctr" anchorCtr="0">
            <a:normAutofit/>
          </a:bodyPr>
          <a:lstStyle>
            <a:lvl1pPr marL="0" marR="0" indent="0" algn="ctr" defTabSz="914377" rtl="0" eaLnBrk="1" fontAlgn="auto" latinLnBrk="0" hangingPunct="1">
              <a:lnSpc>
                <a:spcPct val="100000"/>
              </a:lnSpc>
              <a:spcBef>
                <a:spcPts val="1000"/>
              </a:spcBef>
              <a:spcAft>
                <a:spcPts val="0"/>
              </a:spcAft>
              <a:buClrTx/>
              <a:buSzTx/>
              <a:buFont typeface="Arial" panose="020B0604020202020204" pitchFamily="34" charset="0"/>
              <a:buNone/>
              <a:tabLst/>
              <a:defRPr sz="1867" b="1">
                <a:solidFill>
                  <a:schemeClr val="bg2">
                    <a:lumMod val="90000"/>
                  </a:schemeClr>
                </a:solidFill>
              </a:defRPr>
            </a:lvl1pPr>
          </a:lstStyle>
          <a:p>
            <a:endParaRPr lang="en-US" dirty="0"/>
          </a:p>
        </p:txBody>
      </p:sp>
      <p:sp>
        <p:nvSpPr>
          <p:cNvPr id="19" name="Picture Placeholder 6"/>
          <p:cNvSpPr>
            <a:spLocks noGrp="1"/>
          </p:cNvSpPr>
          <p:nvPr>
            <p:ph type="pic" sz="quarter" idx="19"/>
          </p:nvPr>
        </p:nvSpPr>
        <p:spPr>
          <a:xfrm>
            <a:off x="5344167" y="1897549"/>
            <a:ext cx="1489685" cy="1542248"/>
          </a:xfrm>
          <a:prstGeom prst="ellipse">
            <a:avLst/>
          </a:prstGeom>
          <a:solidFill>
            <a:schemeClr val="bg2">
              <a:alpha val="34000"/>
            </a:schemeClr>
          </a:solidFill>
          <a:ln>
            <a:noFill/>
          </a:ln>
        </p:spPr>
        <p:txBody>
          <a:bodyPr wrap="square" anchor="ctr" anchorCtr="0"/>
          <a:lstStyle>
            <a:lvl1pPr marL="0" indent="0" algn="ctr">
              <a:lnSpc>
                <a:spcPct val="100000"/>
              </a:lnSpc>
              <a:buNone/>
              <a:defRPr sz="1867" b="1">
                <a:solidFill>
                  <a:schemeClr val="bg2">
                    <a:lumMod val="90000"/>
                  </a:schemeClr>
                </a:solidFill>
              </a:defRPr>
            </a:lvl1pPr>
          </a:lstStyle>
          <a:p>
            <a:endParaRPr lang="en-US" dirty="0"/>
          </a:p>
        </p:txBody>
      </p:sp>
      <p:sp>
        <p:nvSpPr>
          <p:cNvPr id="20" name="Picture Placeholder 6"/>
          <p:cNvSpPr>
            <a:spLocks noGrp="1"/>
          </p:cNvSpPr>
          <p:nvPr>
            <p:ph type="pic" sz="quarter" idx="20"/>
          </p:nvPr>
        </p:nvSpPr>
        <p:spPr>
          <a:xfrm>
            <a:off x="7562427" y="1897549"/>
            <a:ext cx="1489685" cy="1542248"/>
          </a:xfrm>
          <a:prstGeom prst="ellipse">
            <a:avLst/>
          </a:prstGeom>
          <a:solidFill>
            <a:schemeClr val="bg2">
              <a:alpha val="34000"/>
            </a:schemeClr>
          </a:solidFill>
          <a:ln>
            <a:noFill/>
          </a:ln>
        </p:spPr>
        <p:txBody>
          <a:bodyPr wrap="square" anchor="ctr" anchorCtr="0">
            <a:noAutofit/>
          </a:bodyPr>
          <a:lstStyle>
            <a:lvl1pPr marL="0" marR="0" indent="0" algn="ctr" defTabSz="914377" rtl="0" eaLnBrk="1" fontAlgn="auto" latinLnBrk="0" hangingPunct="1">
              <a:lnSpc>
                <a:spcPct val="100000"/>
              </a:lnSpc>
              <a:spcBef>
                <a:spcPts val="1000"/>
              </a:spcBef>
              <a:spcAft>
                <a:spcPts val="0"/>
              </a:spcAft>
              <a:buClrTx/>
              <a:buSzTx/>
              <a:buFont typeface="Arial" panose="020B0604020202020204" pitchFamily="34" charset="0"/>
              <a:buNone/>
              <a:tabLst/>
              <a:defRPr sz="1867" b="1">
                <a:solidFill>
                  <a:schemeClr val="bg2">
                    <a:lumMod val="90000"/>
                  </a:schemeClr>
                </a:solidFill>
              </a:defRPr>
            </a:lvl1pPr>
          </a:lstStyle>
          <a:p>
            <a:endParaRPr lang="en-US" dirty="0"/>
          </a:p>
        </p:txBody>
      </p:sp>
      <p:sp>
        <p:nvSpPr>
          <p:cNvPr id="21" name="Picture Placeholder 6"/>
          <p:cNvSpPr>
            <a:spLocks noGrp="1"/>
          </p:cNvSpPr>
          <p:nvPr>
            <p:ph type="pic" sz="quarter" idx="21"/>
          </p:nvPr>
        </p:nvSpPr>
        <p:spPr>
          <a:xfrm>
            <a:off x="9780687" y="1897549"/>
            <a:ext cx="1489685" cy="1542248"/>
          </a:xfrm>
          <a:prstGeom prst="ellipse">
            <a:avLst/>
          </a:prstGeom>
          <a:solidFill>
            <a:schemeClr val="bg2">
              <a:alpha val="34000"/>
            </a:schemeClr>
          </a:solidFill>
          <a:ln>
            <a:noFill/>
          </a:ln>
        </p:spPr>
        <p:txBody>
          <a:bodyPr wrap="square" anchor="ctr" anchorCtr="0">
            <a:noAutofit/>
          </a:bodyPr>
          <a:lstStyle>
            <a:lvl1pPr marL="0" indent="0" algn="ctr">
              <a:lnSpc>
                <a:spcPct val="100000"/>
              </a:lnSpc>
              <a:buNone/>
              <a:defRPr sz="1867" b="1">
                <a:solidFill>
                  <a:schemeClr val="bg2">
                    <a:lumMod val="90000"/>
                  </a:schemeClr>
                </a:solidFill>
              </a:defRPr>
            </a:lvl1pPr>
          </a:lstStyle>
          <a:p>
            <a:endParaRPr lang="en-US" dirty="0"/>
          </a:p>
        </p:txBody>
      </p:sp>
      <p:sp>
        <p:nvSpPr>
          <p:cNvPr id="22" name="Text Placeholder 11"/>
          <p:cNvSpPr>
            <a:spLocks noGrp="1"/>
          </p:cNvSpPr>
          <p:nvPr>
            <p:ph type="body" sz="quarter" idx="11" hasCustomPrompt="1"/>
          </p:nvPr>
        </p:nvSpPr>
        <p:spPr>
          <a:xfrm>
            <a:off x="622733" y="3576320"/>
            <a:ext cx="2059516" cy="2370667"/>
          </a:xfrm>
          <a:noFill/>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One Goes Here</a:t>
            </a:r>
          </a:p>
        </p:txBody>
      </p:sp>
      <p:sp>
        <p:nvSpPr>
          <p:cNvPr id="23" name="Text Placeholder 11"/>
          <p:cNvSpPr>
            <a:spLocks noGrp="1"/>
          </p:cNvSpPr>
          <p:nvPr>
            <p:ph type="body" sz="quarter" idx="12" hasCustomPrompt="1"/>
          </p:nvPr>
        </p:nvSpPr>
        <p:spPr>
          <a:xfrm>
            <a:off x="284099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Two Goes Here</a:t>
            </a:r>
          </a:p>
        </p:txBody>
      </p:sp>
      <p:sp>
        <p:nvSpPr>
          <p:cNvPr id="24" name="Text Placeholder 11"/>
          <p:cNvSpPr>
            <a:spLocks noGrp="1"/>
          </p:cNvSpPr>
          <p:nvPr>
            <p:ph type="body" sz="quarter" idx="13" hasCustomPrompt="1"/>
          </p:nvPr>
        </p:nvSpPr>
        <p:spPr>
          <a:xfrm>
            <a:off x="505925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Three Goes Here</a:t>
            </a:r>
          </a:p>
        </p:txBody>
      </p:sp>
      <p:sp>
        <p:nvSpPr>
          <p:cNvPr id="25" name="Text Placeholder 11"/>
          <p:cNvSpPr>
            <a:spLocks noGrp="1"/>
          </p:cNvSpPr>
          <p:nvPr>
            <p:ph type="body" sz="quarter" idx="14" hasCustomPrompt="1"/>
          </p:nvPr>
        </p:nvSpPr>
        <p:spPr>
          <a:xfrm>
            <a:off x="727751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Four Goes Here</a:t>
            </a:r>
          </a:p>
        </p:txBody>
      </p:sp>
      <p:sp>
        <p:nvSpPr>
          <p:cNvPr id="26" name="Text Placeholder 11"/>
          <p:cNvSpPr>
            <a:spLocks noGrp="1"/>
          </p:cNvSpPr>
          <p:nvPr>
            <p:ph type="body" sz="quarter" idx="15" hasCustomPrompt="1"/>
          </p:nvPr>
        </p:nvSpPr>
        <p:spPr>
          <a:xfrm>
            <a:off x="9495773" y="3576320"/>
            <a:ext cx="2059516" cy="2370667"/>
          </a:xfrm>
        </p:spPr>
        <p:txBody>
          <a:bodyPr>
            <a:normAutofit/>
          </a:bodyPr>
          <a:lstStyle>
            <a:lvl1pPr marL="0" indent="0" algn="ctr">
              <a:buNone/>
              <a:defRPr sz="1600" b="1" baseline="0">
                <a:solidFill>
                  <a:schemeClr val="tx1"/>
                </a:solidFill>
                <a:latin typeface="Century Gothic" charset="0"/>
                <a:ea typeface="Century Gothic" charset="0"/>
                <a:cs typeface="Century Gothic" charset="0"/>
              </a:defRPr>
            </a:lvl1pPr>
          </a:lstStyle>
          <a:p>
            <a:pPr lvl="0"/>
            <a:r>
              <a:rPr lang="en-US" dirty="0"/>
              <a:t>Agenda Topic Five Goes Here</a:t>
            </a:r>
          </a:p>
        </p:txBody>
      </p:sp>
      <p:sp>
        <p:nvSpPr>
          <p:cNvPr id="27"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49" name="Group 48">
            <a:extLst>
              <a:ext uri="{FF2B5EF4-FFF2-40B4-BE49-F238E27FC236}">
                <a16:creationId xmlns:a16="http://schemas.microsoft.com/office/drawing/2014/main" id="{2C17707C-4297-5C4B-BD9E-D06E4846EE3F}"/>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50" name="Oval 49">
              <a:extLst>
                <a:ext uri="{FF2B5EF4-FFF2-40B4-BE49-F238E27FC236}">
                  <a16:creationId xmlns:a16="http://schemas.microsoft.com/office/drawing/2014/main" id="{159FD571-424B-A445-9586-B7750898A61B}"/>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a:extLst>
                <a:ext uri="{FF2B5EF4-FFF2-40B4-BE49-F238E27FC236}">
                  <a16:creationId xmlns:a16="http://schemas.microsoft.com/office/drawing/2014/main" id="{52519EEA-69F5-064A-84BE-5BE857CCF846}"/>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2" name="Oval 51">
              <a:extLst>
                <a:ext uri="{FF2B5EF4-FFF2-40B4-BE49-F238E27FC236}">
                  <a16:creationId xmlns:a16="http://schemas.microsoft.com/office/drawing/2014/main" id="{1CF403D9-5C8A-7848-BEEB-261D16F6662D}"/>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3" name="Oval 52">
              <a:extLst>
                <a:ext uri="{FF2B5EF4-FFF2-40B4-BE49-F238E27FC236}">
                  <a16:creationId xmlns:a16="http://schemas.microsoft.com/office/drawing/2014/main" id="{0E5D8D34-7088-C94C-871A-C274CA7B4903}"/>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Oval 53">
              <a:extLst>
                <a:ext uri="{FF2B5EF4-FFF2-40B4-BE49-F238E27FC236}">
                  <a16:creationId xmlns:a16="http://schemas.microsoft.com/office/drawing/2014/main" id="{535F73EF-81CB-784C-8FC9-C9928233FC18}"/>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5" name="Oval 54">
              <a:extLst>
                <a:ext uri="{FF2B5EF4-FFF2-40B4-BE49-F238E27FC236}">
                  <a16:creationId xmlns:a16="http://schemas.microsoft.com/office/drawing/2014/main" id="{9FFF5782-0E05-9343-ABF3-43BAA0F3FBA7}"/>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6" name="Oval 55">
              <a:extLst>
                <a:ext uri="{FF2B5EF4-FFF2-40B4-BE49-F238E27FC236}">
                  <a16:creationId xmlns:a16="http://schemas.microsoft.com/office/drawing/2014/main" id="{D4C60AF0-856E-1241-9BAC-5BC3124422F3}"/>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7" name="Oval 56">
              <a:extLst>
                <a:ext uri="{FF2B5EF4-FFF2-40B4-BE49-F238E27FC236}">
                  <a16:creationId xmlns:a16="http://schemas.microsoft.com/office/drawing/2014/main" id="{DDC3FEFA-DB55-FE43-B18B-201330B15D0F}"/>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8" name="Oval 57">
              <a:extLst>
                <a:ext uri="{FF2B5EF4-FFF2-40B4-BE49-F238E27FC236}">
                  <a16:creationId xmlns:a16="http://schemas.microsoft.com/office/drawing/2014/main" id="{D38FC3C4-2AAF-0144-B53C-6B73F5116EE2}"/>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Content — 1">
    <p:spTree>
      <p:nvGrpSpPr>
        <p:cNvPr id="1" name=""/>
        <p:cNvGrpSpPr/>
        <p:nvPr/>
      </p:nvGrpSpPr>
      <p:grpSpPr>
        <a:xfrm>
          <a:off x="0" y="0"/>
          <a:ext cx="0" cy="0"/>
          <a:chOff x="0" y="0"/>
          <a:chExt cx="0" cy="0"/>
        </a:xfrm>
      </p:grpSpPr>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4" name="Text Placeholder 3"/>
          <p:cNvSpPr>
            <a:spLocks noGrp="1"/>
          </p:cNvSpPr>
          <p:nvPr>
            <p:ph type="body" sz="quarter" idx="34"/>
          </p:nvPr>
        </p:nvSpPr>
        <p:spPr>
          <a:xfrm>
            <a:off x="368300" y="1380932"/>
            <a:ext cx="11446933" cy="4537841"/>
          </a:xfrm>
        </p:spPr>
        <p:txBody>
          <a:bodyPr>
            <a:normAutofit/>
          </a:bodyPr>
          <a:lstStyle>
            <a:lvl1pPr>
              <a:defRPr sz="2133">
                <a:solidFill>
                  <a:schemeClr val="tx1"/>
                </a:solidFill>
                <a:latin typeface="Arial" charset="0"/>
                <a:ea typeface="Arial" charset="0"/>
                <a:cs typeface="Arial" charset="0"/>
              </a:defRPr>
            </a:lvl1pPr>
            <a:lvl2pPr>
              <a:defRPr sz="2133">
                <a:solidFill>
                  <a:schemeClr val="tx2"/>
                </a:solidFill>
                <a:latin typeface="Arial" charset="0"/>
                <a:ea typeface="Arial" charset="0"/>
                <a:cs typeface="Arial" charset="0"/>
              </a:defRPr>
            </a:lvl2pPr>
            <a:lvl3pPr>
              <a:defRPr sz="2133">
                <a:solidFill>
                  <a:schemeClr val="tx2"/>
                </a:solidFill>
                <a:latin typeface="Arial" charset="0"/>
                <a:ea typeface="Arial" charset="0"/>
                <a:cs typeface="Arial" charset="0"/>
              </a:defRPr>
            </a:lvl3pPr>
            <a:lvl4pPr>
              <a:defRPr sz="2133">
                <a:solidFill>
                  <a:schemeClr val="tx2"/>
                </a:solidFill>
                <a:latin typeface="Arial" charset="0"/>
                <a:ea typeface="Arial" charset="0"/>
                <a:cs typeface="Arial" charset="0"/>
              </a:defRPr>
            </a:lvl4pPr>
            <a:lvl5pPr>
              <a:defRPr sz="2133">
                <a:solidFill>
                  <a:schemeClr val="tx2"/>
                </a:solidFill>
                <a:latin typeface="Arial" charset="0"/>
                <a:ea typeface="Arial" charset="0"/>
                <a:cs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6" name="Group 35">
            <a:extLst>
              <a:ext uri="{FF2B5EF4-FFF2-40B4-BE49-F238E27FC236}">
                <a16:creationId xmlns:a16="http://schemas.microsoft.com/office/drawing/2014/main" id="{20AE3E02-C131-7747-B35A-139552E3E13F}"/>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7" name="Oval 36">
              <a:extLst>
                <a:ext uri="{FF2B5EF4-FFF2-40B4-BE49-F238E27FC236}">
                  <a16:creationId xmlns:a16="http://schemas.microsoft.com/office/drawing/2014/main" id="{A1477965-2607-4948-9388-B319AB9F56E2}"/>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66EE58D2-D24B-C64E-9DCC-AD641AE19F58}"/>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C11A8DCD-F95A-8C49-BAD7-E14DD1C87348}"/>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3B26A21C-0293-7F48-89B1-7DEFDF1BECF1}"/>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a:extLst>
                <a:ext uri="{FF2B5EF4-FFF2-40B4-BE49-F238E27FC236}">
                  <a16:creationId xmlns:a16="http://schemas.microsoft.com/office/drawing/2014/main" id="{67A45C5E-BDC8-4A4A-A7C5-EF12484D2EA0}"/>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a:extLst>
                <a:ext uri="{FF2B5EF4-FFF2-40B4-BE49-F238E27FC236}">
                  <a16:creationId xmlns:a16="http://schemas.microsoft.com/office/drawing/2014/main" id="{3ABB4FC7-3194-394E-9269-B295A05DD5F7}"/>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a:extLst>
                <a:ext uri="{FF2B5EF4-FFF2-40B4-BE49-F238E27FC236}">
                  <a16:creationId xmlns:a16="http://schemas.microsoft.com/office/drawing/2014/main" id="{DAE13367-B3B6-7A4B-A27F-57E20B9C621F}"/>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a:extLst>
                <a:ext uri="{FF2B5EF4-FFF2-40B4-BE49-F238E27FC236}">
                  <a16:creationId xmlns:a16="http://schemas.microsoft.com/office/drawing/2014/main" id="{F465C660-F67F-C041-B2D3-2D8E7A5FA074}"/>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a:extLst>
                <a:ext uri="{FF2B5EF4-FFF2-40B4-BE49-F238E27FC236}">
                  <a16:creationId xmlns:a16="http://schemas.microsoft.com/office/drawing/2014/main" id="{F297DFC6-D735-1F44-8CDE-19FD65E23537}"/>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Bulleted Content — 2">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grpSp>
        <p:nvGrpSpPr>
          <p:cNvPr id="37" name="Group 36"/>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8" name="Oval 37"/>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48" name="Freeform 47"/>
          <p:cNvSpPr/>
          <p:nvPr userDrawn="1"/>
        </p:nvSpPr>
        <p:spPr>
          <a:xfrm>
            <a:off x="-926593"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2"/>
          </p:nvPr>
        </p:nvSpPr>
        <p:spPr>
          <a:xfrm>
            <a:off x="368300" y="1296108"/>
            <a:ext cx="11446933" cy="4474633"/>
          </a:xfrm>
        </p:spPr>
        <p:txBody>
          <a:bodyPr>
            <a:normAutofit/>
          </a:bodyPr>
          <a:lstStyle>
            <a:lvl1pPr marL="380990" indent="-380990">
              <a:buFont typeface="Arial" charset="0"/>
              <a:buChar char="•"/>
              <a:defRPr sz="2133"/>
            </a:lvl1pPr>
            <a:lvl2pPr marL="685783" indent="-228594">
              <a:buFont typeface="Arial" charset="0"/>
              <a:buChar char="•"/>
              <a:defRPr sz="2133"/>
            </a:lvl2pPr>
            <a:lvl3pPr marL="1142971" indent="-228594">
              <a:buFont typeface="Arial" charset="0"/>
              <a:buChar char="•"/>
              <a:defRPr sz="2133"/>
            </a:lvl3pPr>
            <a:lvl4pPr marL="1600160" indent="-228594">
              <a:buFont typeface="Arial" charset="0"/>
              <a:buChar char="•"/>
              <a:defRPr sz="2133"/>
            </a:lvl4pPr>
            <a:lvl5pPr marL="2057349" indent="-228594">
              <a:buFont typeface="Arial" charset="0"/>
              <a:buChar char="•"/>
              <a:defRPr sz="21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grpSp>
        <p:nvGrpSpPr>
          <p:cNvPr id="37" name="Group 36"/>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8" name="Oval 37"/>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4"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Slide — 2">
    <p:spTree>
      <p:nvGrpSpPr>
        <p:cNvPr id="1" name=""/>
        <p:cNvGrpSpPr/>
        <p:nvPr/>
      </p:nvGrpSpPr>
      <p:grpSpPr>
        <a:xfrm>
          <a:off x="0" y="0"/>
          <a:ext cx="0" cy="0"/>
          <a:chOff x="0" y="0"/>
          <a:chExt cx="0" cy="0"/>
        </a:xfrm>
      </p:grpSpPr>
      <p:grpSp>
        <p:nvGrpSpPr>
          <p:cNvPr id="15" name="Group 14"/>
          <p:cNvGrpSpPr/>
          <p:nvPr userDrawn="1"/>
        </p:nvGrpSpPr>
        <p:grpSpPr>
          <a:xfrm rot="16200000">
            <a:off x="2672818" y="-2661182"/>
            <a:ext cx="6843703" cy="12194663"/>
            <a:chOff x="4414471" y="-3447427"/>
            <a:chExt cx="6762547" cy="12050061"/>
          </a:xfrm>
          <a:solidFill>
            <a:schemeClr val="tx1"/>
          </a:solidFill>
        </p:grpSpPr>
        <p:grpSp>
          <p:nvGrpSpPr>
            <p:cNvPr id="16" name="Group 15"/>
            <p:cNvGrpSpPr/>
            <p:nvPr userDrawn="1"/>
          </p:nvGrpSpPr>
          <p:grpSpPr>
            <a:xfrm>
              <a:off x="4414471" y="-3447427"/>
              <a:ext cx="6762547" cy="12043881"/>
              <a:chOff x="4414471" y="-3447427"/>
              <a:chExt cx="6762547" cy="12043881"/>
            </a:xfrm>
            <a:grpFill/>
          </p:grpSpPr>
          <p:sp>
            <p:nvSpPr>
              <p:cNvPr id="18" name="Round Single Corner Rectangle 17"/>
              <p:cNvSpPr/>
              <p:nvPr/>
            </p:nvSpPr>
            <p:spPr>
              <a:xfrm rot="5400000">
                <a:off x="5728241" y="-3552689"/>
                <a:ext cx="5337336" cy="5560218"/>
              </a:xfrm>
              <a:prstGeom prst="round1Rect">
                <a:avLst/>
              </a:prstGeom>
              <a:grpFill/>
              <a:ln w="635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3F3F4"/>
                  </a:solidFill>
                  <a:effectLst/>
                  <a:uLnTx/>
                  <a:uFillTx/>
                  <a:latin typeface="Arial" panose="020B0604020202020204"/>
                  <a:ea typeface=""/>
                  <a:cs typeface=""/>
                </a:endParaRPr>
              </a:p>
            </p:txBody>
          </p:sp>
          <p:sp>
            <p:nvSpPr>
              <p:cNvPr id="19" name="Rectangle 18"/>
              <p:cNvSpPr/>
              <p:nvPr userDrawn="1"/>
            </p:nvSpPr>
            <p:spPr>
              <a:xfrm rot="5400000">
                <a:off x="-964635" y="1931679"/>
                <a:ext cx="12043881" cy="1285670"/>
              </a:xfrm>
              <a:prstGeom prst="rect">
                <a:avLst/>
              </a:prstGeom>
              <a:grpFill/>
              <a:ln w="635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3F3F4"/>
                  </a:solidFill>
                  <a:effectLst/>
                  <a:uLnTx/>
                  <a:uFillTx/>
                  <a:latin typeface="Arial" panose="020B0604020202020204"/>
                  <a:ea typeface=""/>
                  <a:cs typeface=""/>
                </a:endParaRPr>
              </a:p>
            </p:txBody>
          </p:sp>
        </p:grpSp>
        <p:sp>
          <p:nvSpPr>
            <p:cNvPr id="17" name="Round Single Corner Rectangle 16"/>
            <p:cNvSpPr/>
            <p:nvPr/>
          </p:nvSpPr>
          <p:spPr>
            <a:xfrm rot="5400000" flipH="1" flipV="1">
              <a:off x="2582432" y="4098073"/>
              <a:ext cx="6701574" cy="2307548"/>
            </a:xfrm>
            <a:prstGeom prst="round1Rect">
              <a:avLst>
                <a:gd name="adj" fmla="val 43785"/>
              </a:avLst>
            </a:prstGeom>
            <a:solidFill>
              <a:schemeClr val="bg1"/>
            </a:solidFill>
            <a:ln w="12700" cap="flat" cmpd="sng" algn="ctr">
              <a:noFill/>
              <a:prstDash val="solid"/>
              <a:miter lim="800000"/>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3F3F4"/>
                </a:solidFill>
                <a:effectLst/>
                <a:uLnTx/>
                <a:uFillTx/>
                <a:latin typeface="Arial" panose="020B0604020202020204"/>
                <a:ea typeface=""/>
                <a:cs typeface=""/>
              </a:endParaRPr>
            </a:p>
          </p:txBody>
        </p:sp>
      </p:grpSp>
      <p:sp>
        <p:nvSpPr>
          <p:cNvPr id="10" name="Text Placeholder 8"/>
          <p:cNvSpPr>
            <a:spLocks noGrp="1"/>
          </p:cNvSpPr>
          <p:nvPr>
            <p:ph type="body" sz="quarter" idx="11" hasCustomPrompt="1"/>
          </p:nvPr>
        </p:nvSpPr>
        <p:spPr>
          <a:xfrm>
            <a:off x="5943386" y="3976476"/>
            <a:ext cx="4931833" cy="336416"/>
          </a:xfrm>
        </p:spPr>
        <p:txBody>
          <a:bodyPr>
            <a:normAutofit/>
          </a:bodyPr>
          <a:lstStyle>
            <a:lvl1pPr marL="0" indent="0">
              <a:buNone/>
              <a:defRPr sz="1600" b="1" baseline="0">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Name of Individual</a:t>
            </a:r>
          </a:p>
        </p:txBody>
      </p:sp>
      <p:sp>
        <p:nvSpPr>
          <p:cNvPr id="11" name="Text Placeholder 8"/>
          <p:cNvSpPr>
            <a:spLocks noGrp="1"/>
          </p:cNvSpPr>
          <p:nvPr>
            <p:ph type="body" sz="quarter" idx="12" hasCustomPrompt="1"/>
          </p:nvPr>
        </p:nvSpPr>
        <p:spPr>
          <a:xfrm>
            <a:off x="5943386" y="4355783"/>
            <a:ext cx="4931833" cy="336416"/>
          </a:xfrm>
        </p:spPr>
        <p:txBody>
          <a:bodyPr>
            <a:normAutofit/>
          </a:bodyPr>
          <a:lstStyle>
            <a:lvl1pPr marL="0" indent="0">
              <a:buNone/>
              <a:defRPr sz="1600" b="0" baseline="0">
                <a:solidFill>
                  <a:schemeClr val="tx2"/>
                </a:solidFill>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Title, Company Name</a:t>
            </a:r>
          </a:p>
        </p:txBody>
      </p:sp>
      <p:grpSp>
        <p:nvGrpSpPr>
          <p:cNvPr id="20" name="Group 19"/>
          <p:cNvGrpSpPr/>
          <p:nvPr userDrawn="1"/>
        </p:nvGrpSpPr>
        <p:grpSpPr>
          <a:xfrm>
            <a:off x="6099334" y="3699381"/>
            <a:ext cx="1651799" cy="130515"/>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1" name="Oval 20"/>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Oval 21"/>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3" name="Oval 22"/>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Oval 23"/>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6" name="Oval 25"/>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4" name="Group 3"/>
          <p:cNvGrpSpPr/>
          <p:nvPr userDrawn="1"/>
        </p:nvGrpSpPr>
        <p:grpSpPr>
          <a:xfrm>
            <a:off x="1179845" y="2531542"/>
            <a:ext cx="3048207" cy="833052"/>
            <a:chOff x="884883" y="1898656"/>
            <a:chExt cx="2286155" cy="624789"/>
          </a:xfrm>
        </p:grpSpPr>
        <p:grpSp>
          <p:nvGrpSpPr>
            <p:cNvPr id="3" name="Group 2"/>
            <p:cNvGrpSpPr/>
            <p:nvPr userDrawn="1"/>
          </p:nvGrpSpPr>
          <p:grpSpPr>
            <a:xfrm>
              <a:off x="884883" y="2062438"/>
              <a:ext cx="1765727" cy="461007"/>
              <a:chOff x="884883" y="2062438"/>
              <a:chExt cx="1765727" cy="461007"/>
            </a:xfrm>
          </p:grpSpPr>
          <p:sp>
            <p:nvSpPr>
              <p:cNvPr id="31"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2"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3"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4"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5"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6"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nvGrpSpPr>
            <p:cNvPr id="2" name="Group 1"/>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37"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8"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9"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
        <p:nvSpPr>
          <p:cNvPr id="40" name="Title 1"/>
          <p:cNvSpPr>
            <a:spLocks noGrp="1"/>
          </p:cNvSpPr>
          <p:nvPr userDrawn="1">
            <p:ph type="title" hasCustomPrompt="1"/>
          </p:nvPr>
        </p:nvSpPr>
        <p:spPr>
          <a:xfrm>
            <a:off x="5943385" y="1054179"/>
            <a:ext cx="4931833" cy="2533455"/>
          </a:xfrm>
        </p:spPr>
        <p:txBody>
          <a:bodyPr anchor="b">
            <a:noAutofit/>
          </a:bodyPr>
          <a:lstStyle>
            <a:lvl1pPr>
              <a:defRPr sz="4800"/>
            </a:lvl1pPr>
          </a:lstStyle>
          <a:p>
            <a:pPr lvl="0"/>
            <a:r>
              <a:rPr lang="en-US" dirty="0"/>
              <a:t>Title of Presentation</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 Blank">
    <p:spTree>
      <p:nvGrpSpPr>
        <p:cNvPr id="1" name=""/>
        <p:cNvGrpSpPr/>
        <p:nvPr/>
      </p:nvGrpSpPr>
      <p:grpSpPr>
        <a:xfrm>
          <a:off x="0" y="0"/>
          <a:ext cx="0" cy="0"/>
          <a:chOff x="0" y="0"/>
          <a:chExt cx="0" cy="0"/>
        </a:xfrm>
      </p:grpSpPr>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pic>
        <p:nvPicPr>
          <p:cNvPr id="15" name="Picture 1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584" y="1380153"/>
            <a:ext cx="1356800" cy="118231"/>
          </a:xfrm>
          <a:prstGeom prst="rect">
            <a:avLst/>
          </a:prstGeom>
        </p:spPr>
      </p:pic>
      <p:sp>
        <p:nvSpPr>
          <p:cNvPr id="9" name="Text Placeholder 4"/>
          <p:cNvSpPr>
            <a:spLocks noGrp="1"/>
          </p:cNvSpPr>
          <p:nvPr>
            <p:ph type="body" sz="quarter" idx="29" hasCustomPrompt="1"/>
          </p:nvPr>
        </p:nvSpPr>
        <p:spPr>
          <a:xfrm>
            <a:off x="369150" y="910531"/>
            <a:ext cx="11446933" cy="379943"/>
          </a:xfrm>
        </p:spPr>
        <p:txBody>
          <a:bodyPr anchor="ctr">
            <a:noAutofit/>
          </a:bodyPr>
          <a:lstStyle>
            <a:lvl1pPr marL="0" indent="0">
              <a:buNone/>
              <a:defRPr sz="2400" b="0">
                <a:solidFill>
                  <a:schemeClr val="tx2"/>
                </a:solidFill>
                <a:latin typeface="+mj-lt"/>
              </a:defRPr>
            </a:lvl1pPr>
          </a:lstStyle>
          <a:p>
            <a:pPr lvl="0"/>
            <a:r>
              <a:rPr lang="en-US" dirty="0"/>
              <a:t>Sub-Headline Title Goes Here</a:t>
            </a:r>
          </a:p>
        </p:txBody>
      </p:sp>
      <p:sp>
        <p:nvSpPr>
          <p:cNvPr id="6"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ong Title + Blank Body">
    <p:spTree>
      <p:nvGrpSpPr>
        <p:cNvPr id="1" name=""/>
        <p:cNvGrpSpPr/>
        <p:nvPr/>
      </p:nvGrpSpPr>
      <p:grpSpPr>
        <a:xfrm>
          <a:off x="0" y="0"/>
          <a:ext cx="0" cy="0"/>
          <a:chOff x="0" y="0"/>
          <a:chExt cx="0" cy="0"/>
        </a:xfrm>
      </p:grpSpPr>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pic>
        <p:nvPicPr>
          <p:cNvPr id="15" name="Picture 1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584" y="1380153"/>
            <a:ext cx="1356800" cy="118231"/>
          </a:xfrm>
          <a:prstGeom prst="rect">
            <a:avLst/>
          </a:prstGeom>
        </p:spPr>
      </p:pic>
      <p:sp>
        <p:nvSpPr>
          <p:cNvPr id="5" name="Title 2"/>
          <p:cNvSpPr>
            <a:spLocks noGrp="1"/>
          </p:cNvSpPr>
          <p:nvPr>
            <p:ph type="title" hasCustomPrompt="1"/>
          </p:nvPr>
        </p:nvSpPr>
        <p:spPr>
          <a:xfrm>
            <a:off x="369151" y="365126"/>
            <a:ext cx="11446933" cy="878503"/>
          </a:xfrm>
        </p:spPr>
        <p:txBody>
          <a:bodyPr/>
          <a:lstStyle/>
          <a:p>
            <a:pPr lvl="0"/>
            <a:r>
              <a:rPr lang="en-US" dirty="0"/>
              <a:t>Long Slide Title </a:t>
            </a:r>
            <a:br>
              <a:rPr lang="en-US" dirty="0"/>
            </a:br>
            <a:r>
              <a:rPr lang="en-US" dirty="0"/>
              <a:t>Goes Here</a:t>
            </a:r>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Bullet Content — 3">
    <p:spTree>
      <p:nvGrpSpPr>
        <p:cNvPr id="1" name=""/>
        <p:cNvGrpSpPr/>
        <p:nvPr/>
      </p:nvGrpSpPr>
      <p:grpSpPr>
        <a:xfrm>
          <a:off x="0" y="0"/>
          <a:ext cx="0" cy="0"/>
          <a:chOff x="0" y="0"/>
          <a:chExt cx="0" cy="0"/>
        </a:xfrm>
      </p:grpSpPr>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3" name="Text Placeholder 2"/>
          <p:cNvSpPr>
            <a:spLocks noGrp="1"/>
          </p:cNvSpPr>
          <p:nvPr>
            <p:ph type="body" sz="quarter" idx="30" hasCustomPrompt="1"/>
          </p:nvPr>
        </p:nvSpPr>
        <p:spPr>
          <a:xfrm>
            <a:off x="368300" y="1219200"/>
            <a:ext cx="11446933"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0" name="Text Placeholder 2"/>
          <p:cNvSpPr>
            <a:spLocks noGrp="1"/>
          </p:cNvSpPr>
          <p:nvPr>
            <p:ph type="body" sz="quarter" idx="32" hasCustomPrompt="1"/>
          </p:nvPr>
        </p:nvSpPr>
        <p:spPr>
          <a:xfrm>
            <a:off x="368300" y="3787775"/>
            <a:ext cx="11446933"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2" name="Text Placeholder 2"/>
          <p:cNvSpPr>
            <a:spLocks noGrp="1"/>
          </p:cNvSpPr>
          <p:nvPr>
            <p:ph type="body" sz="quarter" idx="33" hasCustomPrompt="1"/>
          </p:nvPr>
        </p:nvSpPr>
        <p:spPr>
          <a:xfrm>
            <a:off x="368300" y="1653080"/>
            <a:ext cx="11446933" cy="1905752"/>
          </a:xfrm>
        </p:spPr>
        <p:txBody>
          <a:bodyPr>
            <a:noAutofit/>
          </a:bodyPr>
          <a:lstStyle>
            <a:lvl1pPr marL="228594" marR="0" indent="-228594" algn="l" defTabSz="914377" rtl="0" eaLnBrk="1" fontAlgn="auto" latinLnBrk="0" hangingPunct="1">
              <a:lnSpc>
                <a:spcPct val="150000"/>
              </a:lnSpc>
              <a:spcBef>
                <a:spcPts val="1000"/>
              </a:spcBef>
              <a:spcAft>
                <a:spcPts val="0"/>
              </a:spcAft>
              <a:buClr>
                <a:srgbClr val="F88B2D"/>
              </a:buClr>
              <a:buSzTx/>
              <a:buFont typeface="Arial" charset="0"/>
              <a:buChar char="•"/>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r>
              <a:rPr lang="en-US" sz="1400" dirty="0">
                <a:latin typeface="+mn-lt"/>
                <a:ea typeface="Arial" charset="0"/>
                <a:cs typeface="Arial" charset="0"/>
              </a:rPr>
              <a:t>Body copy goes here. Body copy goes here. Body copy goes here. Body copy goes here.</a:t>
            </a:r>
          </a:p>
        </p:txBody>
      </p:sp>
      <p:sp>
        <p:nvSpPr>
          <p:cNvPr id="11" name="Text Placeholder 2"/>
          <p:cNvSpPr>
            <a:spLocks noGrp="1"/>
          </p:cNvSpPr>
          <p:nvPr>
            <p:ph type="body" sz="quarter" idx="34" hasCustomPrompt="1"/>
          </p:nvPr>
        </p:nvSpPr>
        <p:spPr>
          <a:xfrm>
            <a:off x="368300" y="4244669"/>
            <a:ext cx="11446933" cy="1905752"/>
          </a:xfrm>
        </p:spPr>
        <p:txBody>
          <a:bodyPr>
            <a:noAutofit/>
          </a:bodyPr>
          <a:lstStyle>
            <a:lvl1pPr marL="228594" marR="0" indent="-228594" algn="l" defTabSz="914377" rtl="0" eaLnBrk="1" fontAlgn="auto" latinLnBrk="0" hangingPunct="1">
              <a:lnSpc>
                <a:spcPct val="150000"/>
              </a:lnSpc>
              <a:spcBef>
                <a:spcPts val="1000"/>
              </a:spcBef>
              <a:spcAft>
                <a:spcPts val="0"/>
              </a:spcAft>
              <a:buClr>
                <a:srgbClr val="F88B2D"/>
              </a:buClr>
              <a:buSzTx/>
              <a:buFont typeface="Arial" charset="0"/>
              <a:buChar char="•"/>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p:txBody>
      </p:sp>
      <p:sp>
        <p:nvSpPr>
          <p:cNvPr id="18"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19" name="Group 18">
            <a:extLst>
              <a:ext uri="{FF2B5EF4-FFF2-40B4-BE49-F238E27FC236}">
                <a16:creationId xmlns:a16="http://schemas.microsoft.com/office/drawing/2014/main" id="{D240E4CE-ADC8-BA4C-96AD-5772B516734D}"/>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0" name="Oval 19">
              <a:extLst>
                <a:ext uri="{FF2B5EF4-FFF2-40B4-BE49-F238E27FC236}">
                  <a16:creationId xmlns:a16="http://schemas.microsoft.com/office/drawing/2014/main" id="{B1445FBD-F6BE-F146-A817-9342031A435A}"/>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20">
              <a:extLst>
                <a:ext uri="{FF2B5EF4-FFF2-40B4-BE49-F238E27FC236}">
                  <a16:creationId xmlns:a16="http://schemas.microsoft.com/office/drawing/2014/main" id="{1F6ADE5E-227A-0E4A-90F9-A81272A8B396}"/>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Oval 21">
              <a:extLst>
                <a:ext uri="{FF2B5EF4-FFF2-40B4-BE49-F238E27FC236}">
                  <a16:creationId xmlns:a16="http://schemas.microsoft.com/office/drawing/2014/main" id="{81C99A1B-15AA-E04A-9D03-EB716C263532}"/>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a:extLst>
                <a:ext uri="{FF2B5EF4-FFF2-40B4-BE49-F238E27FC236}">
                  <a16:creationId xmlns:a16="http://schemas.microsoft.com/office/drawing/2014/main" id="{C32F67EF-9A53-5F43-A950-79C246E12992}"/>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a:extLst>
                <a:ext uri="{FF2B5EF4-FFF2-40B4-BE49-F238E27FC236}">
                  <a16:creationId xmlns:a16="http://schemas.microsoft.com/office/drawing/2014/main" id="{AC56B7E8-7125-8D49-9853-42E56D5E1CEF}"/>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a:extLst>
                <a:ext uri="{FF2B5EF4-FFF2-40B4-BE49-F238E27FC236}">
                  <a16:creationId xmlns:a16="http://schemas.microsoft.com/office/drawing/2014/main" id="{99F5886C-E058-3547-8472-D6FCBCEB08C1}"/>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B0C79F2A-C691-C848-B619-9EF64A91EBA4}"/>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B88A9E6F-16B7-2D45-B94F-0E9E00E1A238}"/>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41E0BC47-4371-5E47-92AD-B7C05DB0DF76}"/>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2 Content — 2">
    <p:spTree>
      <p:nvGrpSpPr>
        <p:cNvPr id="1" name=""/>
        <p:cNvGrpSpPr/>
        <p:nvPr/>
      </p:nvGrpSpPr>
      <p:grpSpPr>
        <a:xfrm>
          <a:off x="0" y="0"/>
          <a:ext cx="0" cy="0"/>
          <a:chOff x="0" y="0"/>
          <a:chExt cx="0" cy="0"/>
        </a:xfrm>
      </p:grpSpPr>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3" name="Text Placeholder 2"/>
          <p:cNvSpPr>
            <a:spLocks noGrp="1"/>
          </p:cNvSpPr>
          <p:nvPr>
            <p:ph type="body" sz="quarter" idx="30" hasCustomPrompt="1"/>
          </p:nvPr>
        </p:nvSpPr>
        <p:spPr>
          <a:xfrm>
            <a:off x="368300" y="1219200"/>
            <a:ext cx="11446933"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0" name="Text Placeholder 2"/>
          <p:cNvSpPr>
            <a:spLocks noGrp="1"/>
          </p:cNvSpPr>
          <p:nvPr>
            <p:ph type="body" sz="quarter" idx="32" hasCustomPrompt="1"/>
          </p:nvPr>
        </p:nvSpPr>
        <p:spPr>
          <a:xfrm>
            <a:off x="368300" y="3787775"/>
            <a:ext cx="11446933"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2" name="Text Placeholder 2"/>
          <p:cNvSpPr>
            <a:spLocks noGrp="1"/>
          </p:cNvSpPr>
          <p:nvPr>
            <p:ph type="body" sz="quarter" idx="33" hasCustomPrompt="1"/>
          </p:nvPr>
        </p:nvSpPr>
        <p:spPr>
          <a:xfrm>
            <a:off x="368300" y="1706340"/>
            <a:ext cx="11446933"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Body copy goes here. Body copy goes here. Body copy goes here. Body copy goes here.</a:t>
            </a:r>
          </a:p>
        </p:txBody>
      </p:sp>
      <p:sp>
        <p:nvSpPr>
          <p:cNvPr id="13" name="Text Placeholder 2"/>
          <p:cNvSpPr>
            <a:spLocks noGrp="1"/>
          </p:cNvSpPr>
          <p:nvPr>
            <p:ph type="body" sz="quarter" idx="34" hasCustomPrompt="1"/>
          </p:nvPr>
        </p:nvSpPr>
        <p:spPr>
          <a:xfrm>
            <a:off x="368300" y="4242264"/>
            <a:ext cx="11446933"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Body copy goes here. Body copy goes here. Body copy goes here. Body copy goes here.</a:t>
            </a:r>
          </a:p>
        </p:txBody>
      </p:sp>
      <p:sp>
        <p:nvSpPr>
          <p:cNvPr id="18"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19" name="Group 18">
            <a:extLst>
              <a:ext uri="{FF2B5EF4-FFF2-40B4-BE49-F238E27FC236}">
                <a16:creationId xmlns:a16="http://schemas.microsoft.com/office/drawing/2014/main" id="{DBE22D50-2AB1-EA49-BD12-9F3CD5C403DB}"/>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0" name="Oval 19">
              <a:extLst>
                <a:ext uri="{FF2B5EF4-FFF2-40B4-BE49-F238E27FC236}">
                  <a16:creationId xmlns:a16="http://schemas.microsoft.com/office/drawing/2014/main" id="{35250705-E02E-6349-B9AA-B8DE0AAB0AAC}"/>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20">
              <a:extLst>
                <a:ext uri="{FF2B5EF4-FFF2-40B4-BE49-F238E27FC236}">
                  <a16:creationId xmlns:a16="http://schemas.microsoft.com/office/drawing/2014/main" id="{A6FFDD48-8A28-FA45-AFC0-C82159DA8072}"/>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Oval 21">
              <a:extLst>
                <a:ext uri="{FF2B5EF4-FFF2-40B4-BE49-F238E27FC236}">
                  <a16:creationId xmlns:a16="http://schemas.microsoft.com/office/drawing/2014/main" id="{685D0257-7185-204C-A6D5-865B32F21D76}"/>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3" name="Oval 22">
              <a:extLst>
                <a:ext uri="{FF2B5EF4-FFF2-40B4-BE49-F238E27FC236}">
                  <a16:creationId xmlns:a16="http://schemas.microsoft.com/office/drawing/2014/main" id="{E4D5ABD3-924C-FB4E-BB04-C761ACB67632}"/>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a:extLst>
                <a:ext uri="{FF2B5EF4-FFF2-40B4-BE49-F238E27FC236}">
                  <a16:creationId xmlns:a16="http://schemas.microsoft.com/office/drawing/2014/main" id="{D8A2D595-F761-D042-A00B-FD6F3F7FD6C4}"/>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a:extLst>
                <a:ext uri="{FF2B5EF4-FFF2-40B4-BE49-F238E27FC236}">
                  <a16:creationId xmlns:a16="http://schemas.microsoft.com/office/drawing/2014/main" id="{B0AAC302-5F33-774D-9AA5-88513C923EDA}"/>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33A927CC-8750-0A4F-8C8B-1133D5D378D1}"/>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020D6A14-42B5-694F-ADAD-DE6196C8089C}"/>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C42D4B4D-6A72-5043-85C5-D127D7852308}"/>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Content + Image">
    <p:spTree>
      <p:nvGrpSpPr>
        <p:cNvPr id="1" name=""/>
        <p:cNvGrpSpPr/>
        <p:nvPr/>
      </p:nvGrpSpPr>
      <p:grpSpPr>
        <a:xfrm>
          <a:off x="0" y="0"/>
          <a:ext cx="0" cy="0"/>
          <a:chOff x="0" y="0"/>
          <a:chExt cx="0" cy="0"/>
        </a:xfrm>
      </p:grpSpPr>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grpSp>
        <p:nvGrpSpPr>
          <p:cNvPr id="24" name="Group 23"/>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5" name="Oval 24"/>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6" name="Oval 25"/>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4" name="Text Placeholder 3"/>
          <p:cNvSpPr>
            <a:spLocks noGrp="1"/>
          </p:cNvSpPr>
          <p:nvPr>
            <p:ph type="body" sz="quarter" idx="34"/>
          </p:nvPr>
        </p:nvSpPr>
        <p:spPr>
          <a:xfrm>
            <a:off x="368300" y="1380932"/>
            <a:ext cx="5628173" cy="4537841"/>
          </a:xfrm>
        </p:spPr>
        <p:txBody>
          <a:bodyPr/>
          <a:lstStyle>
            <a:lvl1pPr>
              <a:defRPr>
                <a:solidFill>
                  <a:schemeClr val="tx1"/>
                </a:solidFill>
                <a:latin typeface="Century Gothic" charset="0"/>
                <a:ea typeface="Century Gothic" charset="0"/>
                <a:cs typeface="Century Gothic" charset="0"/>
              </a:defRPr>
            </a:lvl1pPr>
            <a:lvl2pPr>
              <a:defRPr>
                <a:solidFill>
                  <a:schemeClr val="tx2"/>
                </a:solidFill>
                <a:latin typeface="Century Gothic" charset="0"/>
                <a:ea typeface="Century Gothic" charset="0"/>
                <a:cs typeface="Century Gothic" charset="0"/>
              </a:defRPr>
            </a:lvl2pPr>
            <a:lvl3pPr>
              <a:defRPr>
                <a:solidFill>
                  <a:schemeClr val="tx2"/>
                </a:solidFill>
                <a:latin typeface="Century Gothic" charset="0"/>
                <a:ea typeface="Century Gothic" charset="0"/>
                <a:cs typeface="Century Gothic" charset="0"/>
              </a:defRPr>
            </a:lvl3pPr>
            <a:lvl4pPr>
              <a:defRPr>
                <a:solidFill>
                  <a:schemeClr val="tx2"/>
                </a:solidFill>
                <a:latin typeface="Century Gothic" charset="0"/>
                <a:ea typeface="Century Gothic" charset="0"/>
                <a:cs typeface="Century Gothic" charset="0"/>
              </a:defRPr>
            </a:lvl4pPr>
            <a:lvl5pPr>
              <a:defRPr>
                <a:solidFill>
                  <a:schemeClr val="tx2"/>
                </a:solidFill>
                <a:latin typeface="Century Gothic" charset="0"/>
                <a:ea typeface="Century Gothic" charset="0"/>
                <a:cs typeface="Century Gothic"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p:cNvSpPr>
            <a:spLocks noGrp="1"/>
          </p:cNvSpPr>
          <p:nvPr>
            <p:ph sz="quarter" idx="35" hasCustomPrompt="1"/>
          </p:nvPr>
        </p:nvSpPr>
        <p:spPr>
          <a:xfrm>
            <a:off x="6220885" y="1380931"/>
            <a:ext cx="5595199" cy="4528803"/>
          </a:xfrm>
          <a:solidFill>
            <a:schemeClr val="bg2"/>
          </a:solidFill>
        </p:spPr>
        <p:txBody>
          <a:bodyPr anchor="ctr">
            <a:normAutofit/>
          </a:bodyPr>
          <a:lstStyle>
            <a:lvl1pPr algn="ctr">
              <a:defRPr sz="1733" baseline="0">
                <a:latin typeface="Century Gothic" charset="0"/>
                <a:ea typeface="Century Gothic" charset="0"/>
                <a:cs typeface="Century Gothic" charset="0"/>
              </a:defRPr>
            </a:lvl1pPr>
          </a:lstStyle>
          <a:p>
            <a:pPr lvl="0"/>
            <a:r>
              <a:rPr lang="en-US" dirty="0"/>
              <a:t>Add Image, Video, Graph, Table, SmartArt Here</a:t>
            </a:r>
          </a:p>
          <a:p>
            <a:pPr lvl="0"/>
            <a:endParaRPr lang="en-US" dirty="0"/>
          </a:p>
          <a:p>
            <a:pPr lvl="0"/>
            <a:endParaRPr lang="en-US" dirty="0"/>
          </a:p>
          <a:p>
            <a:pPr lvl="0"/>
            <a:endParaRPr lang="en-US" dirty="0"/>
          </a:p>
          <a:p>
            <a:pPr lvl="0"/>
            <a:endParaRPr lang="en-US" dirty="0"/>
          </a:p>
        </p:txBody>
      </p:sp>
      <p:sp>
        <p:nvSpPr>
          <p:cNvPr id="16"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3 Content &amp; Photo">
    <p:spTree>
      <p:nvGrpSpPr>
        <p:cNvPr id="1" name=""/>
        <p:cNvGrpSpPr/>
        <p:nvPr/>
      </p:nvGrpSpPr>
      <p:grpSpPr>
        <a:xfrm>
          <a:off x="0" y="0"/>
          <a:ext cx="0" cy="0"/>
          <a:chOff x="0" y="0"/>
          <a:chExt cx="0" cy="0"/>
        </a:xfrm>
      </p:grpSpPr>
      <p:sp>
        <p:nvSpPr>
          <p:cNvPr id="13" name="Content Placeholder 4"/>
          <p:cNvSpPr>
            <a:spLocks noGrp="1"/>
          </p:cNvSpPr>
          <p:nvPr>
            <p:ph sz="quarter" idx="38" hasCustomPrompt="1"/>
          </p:nvPr>
        </p:nvSpPr>
        <p:spPr>
          <a:xfrm>
            <a:off x="7419703" y="5192"/>
            <a:ext cx="4772299" cy="6852809"/>
          </a:xfrm>
          <a:solidFill>
            <a:schemeClr val="bg2"/>
          </a:solidFill>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Photo or Video Here</a:t>
            </a:r>
          </a:p>
          <a:p>
            <a:pPr lvl="0"/>
            <a:endParaRPr lang="en-US" dirty="0"/>
          </a:p>
          <a:p>
            <a:pPr lvl="0"/>
            <a:endParaRPr lang="en-US" dirty="0"/>
          </a:p>
          <a:p>
            <a:pPr lvl="0"/>
            <a:endParaRPr lang="en-US" dirty="0"/>
          </a:p>
        </p:txBody>
      </p:sp>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3" name="Text Placeholder 2"/>
          <p:cNvSpPr>
            <a:spLocks noGrp="1"/>
          </p:cNvSpPr>
          <p:nvPr>
            <p:ph type="body" sz="quarter" idx="30" hasCustomPrompt="1"/>
          </p:nvPr>
        </p:nvSpPr>
        <p:spPr>
          <a:xfrm>
            <a:off x="368300" y="1219200"/>
            <a:ext cx="6298152"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2" name="Text Placeholder 2"/>
          <p:cNvSpPr>
            <a:spLocks noGrp="1"/>
          </p:cNvSpPr>
          <p:nvPr>
            <p:ph type="body" sz="quarter" idx="33" hasCustomPrompt="1"/>
          </p:nvPr>
        </p:nvSpPr>
        <p:spPr>
          <a:xfrm>
            <a:off x="368300" y="1653080"/>
            <a:ext cx="6298152" cy="4398179"/>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Arial"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a:t>
            </a:r>
          </a:p>
        </p:txBody>
      </p:sp>
      <p:sp>
        <p:nvSpPr>
          <p:cNvPr id="11"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1 Content &amp; Photo">
    <p:spTree>
      <p:nvGrpSpPr>
        <p:cNvPr id="1" name=""/>
        <p:cNvGrpSpPr/>
        <p:nvPr/>
      </p:nvGrpSpPr>
      <p:grpSpPr>
        <a:xfrm>
          <a:off x="0" y="0"/>
          <a:ext cx="0" cy="0"/>
          <a:chOff x="0" y="0"/>
          <a:chExt cx="0" cy="0"/>
        </a:xfrm>
      </p:grpSpPr>
      <p:sp>
        <p:nvSpPr>
          <p:cNvPr id="13" name="Content Placeholder 4"/>
          <p:cNvSpPr>
            <a:spLocks noGrp="1"/>
          </p:cNvSpPr>
          <p:nvPr>
            <p:ph sz="quarter" idx="38" hasCustomPrompt="1"/>
          </p:nvPr>
        </p:nvSpPr>
        <p:spPr>
          <a:xfrm>
            <a:off x="7419703" y="5192"/>
            <a:ext cx="4772299" cy="6852809"/>
          </a:xfrm>
          <a:solidFill>
            <a:schemeClr val="bg2"/>
          </a:solidFill>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Photo or Video Here</a:t>
            </a:r>
          </a:p>
          <a:p>
            <a:pPr lvl="0"/>
            <a:endParaRPr lang="en-US" dirty="0"/>
          </a:p>
          <a:p>
            <a:pPr lvl="0"/>
            <a:endParaRPr lang="en-US" dirty="0"/>
          </a:p>
          <a:p>
            <a:pPr lvl="0"/>
            <a:endParaRPr lang="en-US" dirty="0"/>
          </a:p>
        </p:txBody>
      </p:sp>
      <p:sp>
        <p:nvSpPr>
          <p:cNvPr id="9"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3" name="Text Placeholder 2"/>
          <p:cNvSpPr>
            <a:spLocks noGrp="1"/>
          </p:cNvSpPr>
          <p:nvPr>
            <p:ph type="body" sz="quarter" idx="30" hasCustomPrompt="1"/>
          </p:nvPr>
        </p:nvSpPr>
        <p:spPr>
          <a:xfrm>
            <a:off x="368300" y="1219200"/>
            <a:ext cx="5614287"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2" name="Text Placeholder 2"/>
          <p:cNvSpPr>
            <a:spLocks noGrp="1"/>
          </p:cNvSpPr>
          <p:nvPr>
            <p:ph type="body" sz="quarter" idx="33" hasCustomPrompt="1"/>
          </p:nvPr>
        </p:nvSpPr>
        <p:spPr>
          <a:xfrm>
            <a:off x="368300" y="1653080"/>
            <a:ext cx="5614287" cy="80422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Arial"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p:txBody>
      </p:sp>
      <p:sp>
        <p:nvSpPr>
          <p:cNvPr id="17" name="Text Placeholder 2"/>
          <p:cNvSpPr>
            <a:spLocks noGrp="1"/>
          </p:cNvSpPr>
          <p:nvPr>
            <p:ph type="body" sz="quarter" idx="34" hasCustomPrompt="1"/>
          </p:nvPr>
        </p:nvSpPr>
        <p:spPr>
          <a:xfrm>
            <a:off x="368300" y="2634192"/>
            <a:ext cx="5614287"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18" name="Text Placeholder 2"/>
          <p:cNvSpPr>
            <a:spLocks noGrp="1"/>
          </p:cNvSpPr>
          <p:nvPr>
            <p:ph type="body" sz="quarter" idx="35" hasCustomPrompt="1"/>
          </p:nvPr>
        </p:nvSpPr>
        <p:spPr>
          <a:xfrm>
            <a:off x="368300" y="3068073"/>
            <a:ext cx="5614287" cy="80422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Arial"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p:txBody>
      </p:sp>
      <p:sp>
        <p:nvSpPr>
          <p:cNvPr id="19" name="Text Placeholder 2"/>
          <p:cNvSpPr>
            <a:spLocks noGrp="1"/>
          </p:cNvSpPr>
          <p:nvPr>
            <p:ph type="body" sz="quarter" idx="36" hasCustomPrompt="1"/>
          </p:nvPr>
        </p:nvSpPr>
        <p:spPr>
          <a:xfrm>
            <a:off x="368300" y="4072012"/>
            <a:ext cx="5614287" cy="391584"/>
          </a:xfrm>
        </p:spPr>
        <p:txBody>
          <a:bodyPr>
            <a:noAutofit/>
          </a:bodyPr>
          <a:lstStyle>
            <a:lvl1pPr marL="0" indent="0">
              <a:buNone/>
              <a:defRPr sz="1600" b="1">
                <a:latin typeface="Century Gothic" charset="0"/>
                <a:ea typeface="Century Gothic" charset="0"/>
                <a:cs typeface="Century Gothic" charset="0"/>
              </a:defRPr>
            </a:lvl1pPr>
          </a:lstStyle>
          <a:p>
            <a:pPr lvl="0"/>
            <a:r>
              <a:rPr lang="en-US" dirty="0"/>
              <a:t>Text Sub-Title Goes Here</a:t>
            </a:r>
          </a:p>
        </p:txBody>
      </p:sp>
      <p:sp>
        <p:nvSpPr>
          <p:cNvPr id="20" name="Text Placeholder 2"/>
          <p:cNvSpPr>
            <a:spLocks noGrp="1"/>
          </p:cNvSpPr>
          <p:nvPr>
            <p:ph type="body" sz="quarter" idx="37" hasCustomPrompt="1"/>
          </p:nvPr>
        </p:nvSpPr>
        <p:spPr>
          <a:xfrm>
            <a:off x="368300" y="4505893"/>
            <a:ext cx="5614287" cy="80422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Arial"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a:p>
            <a:pPr>
              <a:lnSpc>
                <a:spcPct val="150000"/>
              </a:lnSpc>
            </a:pPr>
            <a:endParaRPr lang="en-US" sz="1400" dirty="0">
              <a:latin typeface="+mn-lt"/>
              <a:ea typeface="Arial" charset="0"/>
              <a:cs typeface="Arial" charset="0"/>
            </a:endParaRPr>
          </a:p>
        </p:txBody>
      </p:sp>
      <p:sp>
        <p:nvSpPr>
          <p:cNvPr id="11"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extLst>
      <p:ext uri="{BB962C8B-B14F-4D97-AF65-F5344CB8AC3E}">
        <p14:creationId xmlns:p14="http://schemas.microsoft.com/office/powerpoint/2010/main" val="15593511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flip="none" rotWithShape="1">
            <a:gsLst>
              <a:gs pos="29000">
                <a:srgbClr val="F69221"/>
              </a:gs>
              <a:gs pos="100000">
                <a:srgbClr val="F2622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12" name="Group 11"/>
          <p:cNvGrpSpPr/>
          <p:nvPr userDrawn="1"/>
        </p:nvGrpSpPr>
        <p:grpSpPr>
          <a:xfrm>
            <a:off x="6974831" y="-5099981"/>
            <a:ext cx="10434339" cy="10434296"/>
            <a:chOff x="10402827" y="5121677"/>
            <a:chExt cx="2074462" cy="2074454"/>
          </a:xfrm>
        </p:grpSpPr>
        <p:sp>
          <p:nvSpPr>
            <p:cNvPr id="13" name="Oval 12"/>
            <p:cNvSpPr/>
            <p:nvPr/>
          </p:nvSpPr>
          <p:spPr>
            <a:xfrm>
              <a:off x="10402827" y="5121677"/>
              <a:ext cx="2074462" cy="2074454"/>
            </a:xfrm>
            <a:prstGeom prst="ellipse">
              <a:avLst/>
            </a:prstGeom>
            <a:solidFill>
              <a:schemeClr val="bg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Oval 13"/>
            <p:cNvSpPr/>
            <p:nvPr/>
          </p:nvSpPr>
          <p:spPr>
            <a:xfrm>
              <a:off x="10910827" y="5629675"/>
              <a:ext cx="1058462" cy="1058458"/>
            </a:xfrm>
            <a:prstGeom prst="ellipse">
              <a:avLst/>
            </a:prstGeom>
            <a:solidFill>
              <a:schemeClr val="bg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Oval 14"/>
            <p:cNvSpPr/>
            <p:nvPr/>
          </p:nvSpPr>
          <p:spPr>
            <a:xfrm flipV="1">
              <a:off x="11287155" y="6006001"/>
              <a:ext cx="305806" cy="305806"/>
            </a:xfrm>
            <a:prstGeom prst="ellipse">
              <a:avLst/>
            </a:prstGeom>
            <a:solidFill>
              <a:schemeClr val="bg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Oval 15"/>
            <p:cNvSpPr/>
            <p:nvPr/>
          </p:nvSpPr>
          <p:spPr>
            <a:xfrm flipV="1">
              <a:off x="11362254" y="6081100"/>
              <a:ext cx="155608" cy="155608"/>
            </a:xfrm>
            <a:prstGeom prst="ellipse">
              <a:avLst/>
            </a:prstGeom>
            <a:solidFill>
              <a:schemeClr val="bg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8" name="Group 27"/>
          <p:cNvGrpSpPr/>
          <p:nvPr userDrawn="1"/>
        </p:nvGrpSpPr>
        <p:grpSpPr>
          <a:xfrm>
            <a:off x="908725" y="3862789"/>
            <a:ext cx="1530368" cy="120920"/>
            <a:chOff x="716078" y="3668896"/>
            <a:chExt cx="1591978" cy="125788"/>
          </a:xfrm>
          <a:gradFill>
            <a:gsLst>
              <a:gs pos="48000">
                <a:schemeClr val="bg1"/>
              </a:gs>
              <a:gs pos="0">
                <a:schemeClr val="bg1"/>
              </a:gs>
              <a:gs pos="74000">
                <a:schemeClr val="bg1">
                  <a:alpha val="59000"/>
                </a:schemeClr>
              </a:gs>
              <a:gs pos="100000">
                <a:schemeClr val="bg1">
                  <a:alpha val="0"/>
                </a:schemeClr>
              </a:gs>
            </a:gsLst>
            <a:lin ang="0" scaled="0"/>
          </a:gradFill>
        </p:grpSpPr>
        <p:sp>
          <p:nvSpPr>
            <p:cNvPr id="29" name="Oval 28"/>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9" name="Title 2"/>
          <p:cNvSpPr>
            <a:spLocks noGrp="1"/>
          </p:cNvSpPr>
          <p:nvPr>
            <p:ph type="title" hasCustomPrompt="1"/>
          </p:nvPr>
        </p:nvSpPr>
        <p:spPr>
          <a:xfrm>
            <a:off x="753772" y="2853064"/>
            <a:ext cx="9856563" cy="948267"/>
          </a:xfrm>
        </p:spPr>
        <p:txBody>
          <a:bodyPr>
            <a:normAutofit/>
          </a:bodyPr>
          <a:lstStyle>
            <a:lvl1pPr>
              <a:defRPr lang="en-US" sz="4800" b="1" kern="1200" baseline="0" dirty="0">
                <a:solidFill>
                  <a:schemeClr val="bg1"/>
                </a:solidFill>
                <a:latin typeface="Century Gothic" charset="0"/>
                <a:ea typeface="Century Gothic" charset="0"/>
                <a:cs typeface="Century Gothic" charset="0"/>
              </a:defRPr>
            </a:lvl1pPr>
          </a:lstStyle>
          <a:p>
            <a:pPr marL="0" lvl="0" indent="0" algn="l" defTabSz="914377" rtl="0" eaLnBrk="1" latinLnBrk="0" hangingPunct="1">
              <a:lnSpc>
                <a:spcPct val="90000"/>
              </a:lnSpc>
              <a:spcBef>
                <a:spcPts val="1000"/>
              </a:spcBef>
              <a:buFontTx/>
              <a:buNone/>
            </a:pPr>
            <a:r>
              <a:rPr lang="en-US" dirty="0"/>
              <a:t>Title </a:t>
            </a:r>
            <a:r>
              <a:rPr lang="en-US"/>
              <a:t>of Divider Slide</a:t>
            </a:r>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 4">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pic>
        <p:nvPicPr>
          <p:cNvPr id="27" name="Picture 26"/>
          <p:cNvPicPr>
            <a:picLocks noChangeAspect="1"/>
          </p:cNvPicPr>
          <p:nvPr userDrawn="1"/>
        </p:nvPicPr>
        <p:blipFill>
          <a:blip r:embed="rId2" cstate="screen">
            <a:alphaModFix amt="15000"/>
            <a:extLst>
              <a:ext uri="{28A0092B-C50C-407E-A947-70E740481C1C}">
                <a14:useLocalDpi xmlns:a14="http://schemas.microsoft.com/office/drawing/2010/main"/>
              </a:ext>
            </a:extLst>
          </a:blip>
          <a:stretch>
            <a:fillRect/>
          </a:stretch>
        </p:blipFill>
        <p:spPr>
          <a:xfrm flipH="1">
            <a:off x="2" y="2446917"/>
            <a:ext cx="12191997" cy="3669344"/>
          </a:xfrm>
          <a:prstGeom prst="rect">
            <a:avLst/>
          </a:prstGeom>
        </p:spPr>
      </p:pic>
      <p:grpSp>
        <p:nvGrpSpPr>
          <p:cNvPr id="17" name="Group 16"/>
          <p:cNvGrpSpPr/>
          <p:nvPr userDrawn="1"/>
        </p:nvGrpSpPr>
        <p:grpSpPr>
          <a:xfrm>
            <a:off x="10894102" y="6379290"/>
            <a:ext cx="934869" cy="255493"/>
            <a:chOff x="2194560" y="2286000"/>
            <a:chExt cx="6537600" cy="1786680"/>
          </a:xfrm>
          <a:solidFill>
            <a:schemeClr val="bg1"/>
          </a:solidFill>
        </p:grpSpPr>
        <p:sp>
          <p:nvSpPr>
            <p:cNvPr id="18"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19"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0"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1"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2"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3"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4"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adFill>
              <a:gsLst>
                <a:gs pos="0">
                  <a:srgbClr val="F69221"/>
                </a:gs>
                <a:gs pos="100000">
                  <a:srgbClr val="F26223"/>
                </a:gs>
              </a:gsLst>
              <a:lin ang="0" scaled="0"/>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5"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adFill>
              <a:gsLst>
                <a:gs pos="0">
                  <a:srgbClr val="F69221"/>
                </a:gs>
                <a:gs pos="100000">
                  <a:srgbClr val="F26223"/>
                </a:gs>
              </a:gsLst>
              <a:lin ang="0" scaled="0"/>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sp>
          <p:nvSpPr>
            <p:cNvPr id="26"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adFill>
              <a:gsLst>
                <a:gs pos="0">
                  <a:srgbClr val="F69221"/>
                </a:gs>
                <a:gs pos="100000">
                  <a:srgbClr val="F26223"/>
                </a:gs>
              </a:gsLst>
              <a:lin ang="0" scaled="0"/>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bg1"/>
                </a:solidFill>
                <a:latin typeface="Arial" pitchFamily="18"/>
                <a:ea typeface="Arial Unicode MS" pitchFamily="2"/>
                <a:cs typeface="Arial Unicode MS" pitchFamily="2"/>
              </a:endParaRPr>
            </a:p>
          </p:txBody>
        </p:sp>
      </p:grpSp>
      <p:grpSp>
        <p:nvGrpSpPr>
          <p:cNvPr id="28" name="Group 27"/>
          <p:cNvGrpSpPr/>
          <p:nvPr userDrawn="1"/>
        </p:nvGrpSpPr>
        <p:grpSpPr>
          <a:xfrm>
            <a:off x="917079" y="3860599"/>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9" name="Oval 28"/>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0" name="Oval 29"/>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1" name="Oval 30"/>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2" name="Oval 31"/>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3" name="Oval 32"/>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4" name="Oval 33"/>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5" name="Oval 34"/>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6" name="Oval 35"/>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sp>
          <p:nvSpPr>
            <p:cNvPr id="37" name="Oval 36"/>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solidFill>
              </a:endParaRPr>
            </a:p>
          </p:txBody>
        </p:sp>
      </p:grpSp>
      <p:sp>
        <p:nvSpPr>
          <p:cNvPr id="38" name="Title 2"/>
          <p:cNvSpPr>
            <a:spLocks noGrp="1"/>
          </p:cNvSpPr>
          <p:nvPr>
            <p:ph type="title" hasCustomPrompt="1"/>
          </p:nvPr>
        </p:nvSpPr>
        <p:spPr>
          <a:xfrm>
            <a:off x="753772" y="2853064"/>
            <a:ext cx="9856563" cy="948267"/>
          </a:xfrm>
        </p:spPr>
        <p:txBody>
          <a:bodyPr>
            <a:normAutofit/>
          </a:bodyPr>
          <a:lstStyle>
            <a:lvl1pPr>
              <a:defRPr lang="en-US" sz="4800" b="1" kern="1200" baseline="0" dirty="0">
                <a:solidFill>
                  <a:schemeClr val="bg1"/>
                </a:solidFill>
                <a:latin typeface="Century Gothic" charset="0"/>
                <a:ea typeface="Century Gothic" charset="0"/>
                <a:cs typeface="Century Gothic" charset="0"/>
              </a:defRPr>
            </a:lvl1pPr>
          </a:lstStyle>
          <a:p>
            <a:pPr marL="0" lvl="0" indent="0" algn="l" defTabSz="914377" rtl="0" eaLnBrk="1" latinLnBrk="0" hangingPunct="1">
              <a:lnSpc>
                <a:spcPct val="90000"/>
              </a:lnSpc>
              <a:spcBef>
                <a:spcPts val="1000"/>
              </a:spcBef>
              <a:buFontTx/>
              <a:buNone/>
            </a:pPr>
            <a:r>
              <a:rPr lang="en-US" dirty="0"/>
              <a:t>Title </a:t>
            </a:r>
            <a:r>
              <a:rPr lang="en-US"/>
              <a:t>of Divider Slide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Slide — 3">
    <p:spTree>
      <p:nvGrpSpPr>
        <p:cNvPr id="1" name=""/>
        <p:cNvGrpSpPr/>
        <p:nvPr/>
      </p:nvGrpSpPr>
      <p:grpSpPr>
        <a:xfrm>
          <a:off x="0" y="0"/>
          <a:ext cx="0" cy="0"/>
          <a:chOff x="0" y="0"/>
          <a:chExt cx="0" cy="0"/>
        </a:xfrm>
      </p:grpSpPr>
      <p:sp>
        <p:nvSpPr>
          <p:cNvPr id="17" name="Content Placeholder 4"/>
          <p:cNvSpPr>
            <a:spLocks noGrp="1"/>
          </p:cNvSpPr>
          <p:nvPr>
            <p:ph sz="quarter" idx="35" hasCustomPrompt="1"/>
          </p:nvPr>
        </p:nvSpPr>
        <p:spPr>
          <a:xfrm>
            <a:off x="5109901" y="-16825"/>
            <a:ext cx="7082100" cy="6901328"/>
          </a:xfrm>
          <a:solidFill>
            <a:schemeClr val="bg2"/>
          </a:solidFill>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Photo </a:t>
            </a:r>
            <a:r>
              <a:rPr lang="en-US"/>
              <a:t>or Video </a:t>
            </a:r>
            <a:r>
              <a:rPr lang="en-US" dirty="0"/>
              <a:t>Here</a:t>
            </a:r>
          </a:p>
          <a:p>
            <a:pPr lvl="0"/>
            <a:endParaRPr lang="en-US" dirty="0"/>
          </a:p>
          <a:p>
            <a:pPr lvl="0"/>
            <a:endParaRPr lang="en-US" dirty="0"/>
          </a:p>
          <a:p>
            <a:pPr lvl="0"/>
            <a:endParaRPr lang="en-US" dirty="0"/>
          </a:p>
          <a:p>
            <a:pPr lvl="0"/>
            <a:endParaRPr lang="en-US" dirty="0"/>
          </a:p>
        </p:txBody>
      </p:sp>
      <p:sp>
        <p:nvSpPr>
          <p:cNvPr id="27" name="Freeform 26"/>
          <p:cNvSpPr/>
          <p:nvPr userDrawn="1"/>
        </p:nvSpPr>
        <p:spPr>
          <a:xfrm>
            <a:off x="0" y="9677"/>
            <a:ext cx="12192000" cy="6865151"/>
          </a:xfrm>
          <a:custGeom>
            <a:avLst/>
            <a:gdLst>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32772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46679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17" fmla="*/ 0 w 9728367"/>
              <a:gd name="connsiteY17" fmla="*/ 0 h 5148863"/>
              <a:gd name="connsiteX0" fmla="*/ 0 w 9728367"/>
              <a:gd name="connsiteY0" fmla="*/ 0 h 5150156"/>
              <a:gd name="connsiteX1" fmla="*/ 587061 w 9728367"/>
              <a:gd name="connsiteY1" fmla="*/ 0 h 5150156"/>
              <a:gd name="connsiteX2" fmla="*/ 3962912 w 9728367"/>
              <a:gd name="connsiteY2" fmla="*/ 0 h 5150156"/>
              <a:gd name="connsiteX3" fmla="*/ 4638098 w 9728367"/>
              <a:gd name="connsiteY3" fmla="*/ 675186 h 5150156"/>
              <a:gd name="connsiteX4" fmla="*/ 4638098 w 9728367"/>
              <a:gd name="connsiteY4" fmla="*/ 4157900 h 5150156"/>
              <a:gd name="connsiteX5" fmla="*/ 4638573 w 9728367"/>
              <a:gd name="connsiteY5" fmla="*/ 4167305 h 5150156"/>
              <a:gd name="connsiteX6" fmla="*/ 5256309 w 9728367"/>
              <a:gd name="connsiteY6" fmla="*/ 4842041 h 5150156"/>
              <a:gd name="connsiteX7" fmla="*/ 5393713 w 9728367"/>
              <a:gd name="connsiteY7" fmla="*/ 4855028 h 5150156"/>
              <a:gd name="connsiteX8" fmla="*/ 9144000 w 9728367"/>
              <a:gd name="connsiteY8" fmla="*/ 4855028 h 5150156"/>
              <a:gd name="connsiteX9" fmla="*/ 9144000 w 9728367"/>
              <a:gd name="connsiteY9" fmla="*/ 4855762 h 5150156"/>
              <a:gd name="connsiteX10" fmla="*/ 9728367 w 9728367"/>
              <a:gd name="connsiteY10" fmla="*/ 4855762 h 5150156"/>
              <a:gd name="connsiteX11" fmla="*/ 9724890 w 9728367"/>
              <a:gd name="connsiteY11" fmla="*/ 5150156 h 5150156"/>
              <a:gd name="connsiteX12" fmla="*/ 9144000 w 9728367"/>
              <a:gd name="connsiteY12" fmla="*/ 5146679 h 5150156"/>
              <a:gd name="connsiteX13" fmla="*/ 9144000 w 9728367"/>
              <a:gd name="connsiteY13" fmla="*/ 5148863 h 5150156"/>
              <a:gd name="connsiteX14" fmla="*/ 0 w 9728367"/>
              <a:gd name="connsiteY14" fmla="*/ 5148863 h 5150156"/>
              <a:gd name="connsiteX15" fmla="*/ 0 w 9728367"/>
              <a:gd name="connsiteY15" fmla="*/ 4855028 h 5150156"/>
              <a:gd name="connsiteX16" fmla="*/ 0 w 9728367"/>
              <a:gd name="connsiteY16" fmla="*/ 4855028 h 5150156"/>
              <a:gd name="connsiteX17" fmla="*/ 0 w 9728367"/>
              <a:gd name="connsiteY17" fmla="*/ 0 h 5150156"/>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144000 w 9728367"/>
              <a:gd name="connsiteY11" fmla="*/ 5146679 h 5148863"/>
              <a:gd name="connsiteX12" fmla="*/ 9144000 w 9728367"/>
              <a:gd name="connsiteY12" fmla="*/ 5148863 h 5148863"/>
              <a:gd name="connsiteX13" fmla="*/ 0 w 9728367"/>
              <a:gd name="connsiteY13" fmla="*/ 5148863 h 5148863"/>
              <a:gd name="connsiteX14" fmla="*/ 0 w 9728367"/>
              <a:gd name="connsiteY14" fmla="*/ 4855028 h 5148863"/>
              <a:gd name="connsiteX15" fmla="*/ 0 w 9728367"/>
              <a:gd name="connsiteY15" fmla="*/ 4855028 h 5148863"/>
              <a:gd name="connsiteX16" fmla="*/ 0 w 9728367"/>
              <a:gd name="connsiteY16" fmla="*/ 0 h 5148863"/>
              <a:gd name="connsiteX0" fmla="*/ 0 w 9144000"/>
              <a:gd name="connsiteY0" fmla="*/ 0 h 5148863"/>
              <a:gd name="connsiteX1" fmla="*/ 587061 w 9144000"/>
              <a:gd name="connsiteY1" fmla="*/ 0 h 5148863"/>
              <a:gd name="connsiteX2" fmla="*/ 3962912 w 9144000"/>
              <a:gd name="connsiteY2" fmla="*/ 0 h 5148863"/>
              <a:gd name="connsiteX3" fmla="*/ 4638098 w 9144000"/>
              <a:gd name="connsiteY3" fmla="*/ 675186 h 5148863"/>
              <a:gd name="connsiteX4" fmla="*/ 4638098 w 9144000"/>
              <a:gd name="connsiteY4" fmla="*/ 4157900 h 5148863"/>
              <a:gd name="connsiteX5" fmla="*/ 4638573 w 9144000"/>
              <a:gd name="connsiteY5" fmla="*/ 4167305 h 5148863"/>
              <a:gd name="connsiteX6" fmla="*/ 5256309 w 9144000"/>
              <a:gd name="connsiteY6" fmla="*/ 4842041 h 5148863"/>
              <a:gd name="connsiteX7" fmla="*/ 5393713 w 9144000"/>
              <a:gd name="connsiteY7" fmla="*/ 4855028 h 5148863"/>
              <a:gd name="connsiteX8" fmla="*/ 9144000 w 9144000"/>
              <a:gd name="connsiteY8" fmla="*/ 4855028 h 5148863"/>
              <a:gd name="connsiteX9" fmla="*/ 9144000 w 9144000"/>
              <a:gd name="connsiteY9" fmla="*/ 4855762 h 5148863"/>
              <a:gd name="connsiteX10" fmla="*/ 9144000 w 9144000"/>
              <a:gd name="connsiteY10" fmla="*/ 5146679 h 5148863"/>
              <a:gd name="connsiteX11" fmla="*/ 9144000 w 9144000"/>
              <a:gd name="connsiteY11" fmla="*/ 5148863 h 5148863"/>
              <a:gd name="connsiteX12" fmla="*/ 0 w 9144000"/>
              <a:gd name="connsiteY12" fmla="*/ 5148863 h 5148863"/>
              <a:gd name="connsiteX13" fmla="*/ 0 w 9144000"/>
              <a:gd name="connsiteY13" fmla="*/ 4855028 h 5148863"/>
              <a:gd name="connsiteX14" fmla="*/ 0 w 9144000"/>
              <a:gd name="connsiteY14" fmla="*/ 4855028 h 5148863"/>
              <a:gd name="connsiteX15" fmla="*/ 0 w 9144000"/>
              <a:gd name="connsiteY15" fmla="*/ 0 h 514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0" h="5148863">
                <a:moveTo>
                  <a:pt x="0" y="0"/>
                </a:moveTo>
                <a:lnTo>
                  <a:pt x="587061" y="0"/>
                </a:lnTo>
                <a:lnTo>
                  <a:pt x="3962912" y="0"/>
                </a:lnTo>
                <a:cubicBezTo>
                  <a:pt x="4335807" y="0"/>
                  <a:pt x="4638098" y="302291"/>
                  <a:pt x="4638098" y="675186"/>
                </a:cubicBezTo>
                <a:lnTo>
                  <a:pt x="4638098" y="4157900"/>
                </a:lnTo>
                <a:cubicBezTo>
                  <a:pt x="4638256" y="4161035"/>
                  <a:pt x="4638415" y="4164170"/>
                  <a:pt x="4638573" y="4167305"/>
                </a:cubicBezTo>
                <a:cubicBezTo>
                  <a:pt x="4672936" y="4505664"/>
                  <a:pt x="4927266" y="4778995"/>
                  <a:pt x="5256309" y="4842041"/>
                </a:cubicBezTo>
                <a:lnTo>
                  <a:pt x="5393713" y="4855028"/>
                </a:lnTo>
                <a:lnTo>
                  <a:pt x="9144000" y="4855028"/>
                </a:lnTo>
                <a:lnTo>
                  <a:pt x="9144000" y="4855762"/>
                </a:lnTo>
                <a:lnTo>
                  <a:pt x="9144000" y="5146679"/>
                </a:lnTo>
                <a:lnTo>
                  <a:pt x="9144000" y="5148863"/>
                </a:lnTo>
                <a:lnTo>
                  <a:pt x="0" y="5148863"/>
                </a:lnTo>
                <a:lnTo>
                  <a:pt x="0" y="4855028"/>
                </a:lnTo>
                <a:lnTo>
                  <a:pt x="0" y="4855028"/>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lvl="0" algn="ctr"/>
            <a:endParaRPr lang="en-US" sz="2400" noProof="0">
              <a:solidFill>
                <a:schemeClr val="lt1"/>
              </a:solidFill>
            </a:endParaRPr>
          </a:p>
        </p:txBody>
      </p:sp>
      <p:sp>
        <p:nvSpPr>
          <p:cNvPr id="10" name="Text Placeholder 8"/>
          <p:cNvSpPr>
            <a:spLocks noGrp="1"/>
          </p:cNvSpPr>
          <p:nvPr>
            <p:ph type="body" sz="quarter" idx="11" hasCustomPrompt="1"/>
          </p:nvPr>
        </p:nvSpPr>
        <p:spPr>
          <a:xfrm>
            <a:off x="782749" y="4026379"/>
            <a:ext cx="4931833" cy="336416"/>
          </a:xfrm>
        </p:spPr>
        <p:txBody>
          <a:bodyPr>
            <a:normAutofit/>
          </a:bodyPr>
          <a:lstStyle>
            <a:lvl1pPr marL="0" indent="0">
              <a:buNone/>
              <a:defRPr sz="1600" b="1" baseline="0">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Name of Individual</a:t>
            </a:r>
          </a:p>
        </p:txBody>
      </p:sp>
      <p:sp>
        <p:nvSpPr>
          <p:cNvPr id="11" name="Text Placeholder 8"/>
          <p:cNvSpPr>
            <a:spLocks noGrp="1"/>
          </p:cNvSpPr>
          <p:nvPr>
            <p:ph type="body" sz="quarter" idx="12" hasCustomPrompt="1"/>
          </p:nvPr>
        </p:nvSpPr>
        <p:spPr>
          <a:xfrm>
            <a:off x="782749" y="4505681"/>
            <a:ext cx="4931833" cy="336416"/>
          </a:xfrm>
        </p:spPr>
        <p:txBody>
          <a:bodyPr>
            <a:normAutofit/>
          </a:bodyPr>
          <a:lstStyle>
            <a:lvl1pPr marL="0" indent="0">
              <a:buNone/>
              <a:defRPr sz="1600" b="0" baseline="0">
                <a:solidFill>
                  <a:schemeClr val="tx2"/>
                </a:solidFill>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Title, Company Name</a:t>
            </a:r>
          </a:p>
        </p:txBody>
      </p:sp>
      <p:grpSp>
        <p:nvGrpSpPr>
          <p:cNvPr id="30" name="Group 29"/>
          <p:cNvGrpSpPr/>
          <p:nvPr userDrawn="1"/>
        </p:nvGrpSpPr>
        <p:grpSpPr>
          <a:xfrm>
            <a:off x="878542" y="1077210"/>
            <a:ext cx="1868276" cy="510585"/>
            <a:chOff x="2194560" y="2286000"/>
            <a:chExt cx="6537600" cy="1786680"/>
          </a:xfrm>
          <a:solidFill>
            <a:schemeClr val="tx1"/>
          </a:solidFill>
        </p:grpSpPr>
        <p:sp>
          <p:nvSpPr>
            <p:cNvPr id="31"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2"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3"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4"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5"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6"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7"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8"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9"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sp>
        <p:nvSpPr>
          <p:cNvPr id="20" name="Title 1"/>
          <p:cNvSpPr>
            <a:spLocks noGrp="1"/>
          </p:cNvSpPr>
          <p:nvPr>
            <p:ph type="title" hasCustomPrompt="1"/>
          </p:nvPr>
        </p:nvSpPr>
        <p:spPr>
          <a:xfrm>
            <a:off x="782749" y="1587795"/>
            <a:ext cx="4931833" cy="2029333"/>
          </a:xfrm>
        </p:spPr>
        <p:txBody>
          <a:bodyPr anchor="b">
            <a:noAutofit/>
          </a:bodyPr>
          <a:lstStyle>
            <a:lvl1pPr>
              <a:defRPr sz="4800"/>
            </a:lvl1pPr>
          </a:lstStyle>
          <a:p>
            <a:pPr lvl="0"/>
            <a:r>
              <a:rPr lang="en-US" dirty="0"/>
              <a:t>Title of Presentation</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 2">
    <p:spTree>
      <p:nvGrpSpPr>
        <p:cNvPr id="1" name=""/>
        <p:cNvGrpSpPr/>
        <p:nvPr/>
      </p:nvGrpSpPr>
      <p:grpSpPr>
        <a:xfrm>
          <a:off x="0" y="0"/>
          <a:ext cx="0" cy="0"/>
          <a:chOff x="0" y="0"/>
          <a:chExt cx="0" cy="0"/>
        </a:xfrm>
      </p:grpSpPr>
      <p:sp>
        <p:nvSpPr>
          <p:cNvPr id="3" name="Picture Placeholder 2"/>
          <p:cNvSpPr>
            <a:spLocks noGrp="1"/>
          </p:cNvSpPr>
          <p:nvPr>
            <p:ph type="pic" sz="quarter" idx="11" hasCustomPrompt="1"/>
          </p:nvPr>
        </p:nvSpPr>
        <p:spPr>
          <a:xfrm>
            <a:off x="0" y="0"/>
            <a:ext cx="12192000" cy="6858000"/>
          </a:xfrm>
          <a:solidFill>
            <a:schemeClr val="bg2"/>
          </a:solidFill>
        </p:spPr>
        <p:txBody>
          <a:bodyPr anchor="ctr"/>
          <a:lstStyle>
            <a:lvl1pPr algn="ctr">
              <a:defRPr baseline="0">
                <a:latin typeface="Century Gothic" charset="0"/>
                <a:ea typeface="Century Gothic" charset="0"/>
                <a:cs typeface="Century Gothic" charset="0"/>
              </a:defRPr>
            </a:lvl1pPr>
          </a:lstStyle>
          <a:p>
            <a:r>
              <a:rPr lang="en-US" dirty="0"/>
              <a:t>Photo goes here. Once you add the photo you must send to back.</a:t>
            </a:r>
          </a:p>
          <a:p>
            <a:endParaRPr lang="en-US" dirty="0"/>
          </a:p>
          <a:p>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 3">
    <p:spTree>
      <p:nvGrpSpPr>
        <p:cNvPr id="1" name=""/>
        <p:cNvGrpSpPr/>
        <p:nvPr/>
      </p:nvGrpSpPr>
      <p:grpSpPr>
        <a:xfrm>
          <a:off x="0" y="0"/>
          <a:ext cx="0" cy="0"/>
          <a:chOff x="0" y="0"/>
          <a:chExt cx="0" cy="0"/>
        </a:xfrm>
      </p:grpSpPr>
      <p:sp>
        <p:nvSpPr>
          <p:cNvPr id="3" name="Picture Placeholder 2"/>
          <p:cNvSpPr>
            <a:spLocks noGrp="1"/>
          </p:cNvSpPr>
          <p:nvPr>
            <p:ph type="pic" sz="quarter" idx="11" hasCustomPrompt="1"/>
          </p:nvPr>
        </p:nvSpPr>
        <p:spPr>
          <a:xfrm>
            <a:off x="4661648" y="0"/>
            <a:ext cx="7530352" cy="6858000"/>
          </a:xfrm>
          <a:solidFill>
            <a:schemeClr val="bg2"/>
          </a:solidFill>
        </p:spPr>
        <p:txBody>
          <a:bodyPr anchor="ctr"/>
          <a:lstStyle>
            <a:lvl1pPr algn="ctr">
              <a:defRPr baseline="0">
                <a:latin typeface="Century Gothic" charset="0"/>
                <a:ea typeface="Century Gothic" charset="0"/>
                <a:cs typeface="Century Gothic" charset="0"/>
              </a:defRPr>
            </a:lvl1pPr>
          </a:lstStyle>
          <a:p>
            <a:r>
              <a:rPr lang="en-US" dirty="0"/>
              <a:t>Photo Goes Here</a:t>
            </a:r>
          </a:p>
        </p:txBody>
      </p:sp>
      <p:grpSp>
        <p:nvGrpSpPr>
          <p:cNvPr id="4" name="Group 3"/>
          <p:cNvGrpSpPr/>
          <p:nvPr userDrawn="1"/>
        </p:nvGrpSpPr>
        <p:grpSpPr>
          <a:xfrm>
            <a:off x="663903" y="4312025"/>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5" name="Oval 4"/>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Oval 6"/>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 name="Oval 7"/>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Oval 8"/>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Oval 9"/>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Oval 10"/>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Oval 11"/>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Oval 12"/>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Oval 13"/>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 name="Title 1"/>
          <p:cNvSpPr>
            <a:spLocks noGrp="1"/>
          </p:cNvSpPr>
          <p:nvPr>
            <p:ph type="title" hasCustomPrompt="1"/>
          </p:nvPr>
        </p:nvSpPr>
        <p:spPr>
          <a:xfrm>
            <a:off x="562738" y="2050425"/>
            <a:ext cx="3659639" cy="2073337"/>
          </a:xfrm>
        </p:spPr>
        <p:txBody>
          <a:bodyPr>
            <a:normAutofit/>
          </a:bodyPr>
          <a:lstStyle>
            <a:lvl1pPr>
              <a:defRPr lang="en-US" sz="4800" b="1" kern="1200" baseline="0">
                <a:solidFill>
                  <a:schemeClr val="tx1"/>
                </a:solidFill>
                <a:latin typeface="Century Gothic" charset="0"/>
                <a:ea typeface="Century Gothic" charset="0"/>
                <a:cs typeface="Century Gothic" charset="0"/>
              </a:defRPr>
            </a:lvl1pPr>
          </a:lstStyle>
          <a:p>
            <a:pPr lvl="0"/>
            <a:r>
              <a:rPr lang="en-US"/>
              <a:t>Title of Divider Slide</a:t>
            </a:r>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ata (Chart &amp; Text) — 1">
    <p:spTree>
      <p:nvGrpSpPr>
        <p:cNvPr id="1" name=""/>
        <p:cNvGrpSpPr/>
        <p:nvPr/>
      </p:nvGrpSpPr>
      <p:grpSpPr>
        <a:xfrm>
          <a:off x="0" y="0"/>
          <a:ext cx="0" cy="0"/>
          <a:chOff x="0" y="0"/>
          <a:chExt cx="0" cy="0"/>
        </a:xfrm>
      </p:grpSpPr>
      <p:sp>
        <p:nvSpPr>
          <p:cNvPr id="23" name="Freeform 22"/>
          <p:cNvSpPr/>
          <p:nvPr userDrawn="1"/>
        </p:nvSpPr>
        <p:spPr>
          <a:xfrm rot="10800000">
            <a:off x="5469825" y="952275"/>
            <a:ext cx="6722177" cy="5905725"/>
          </a:xfrm>
          <a:custGeom>
            <a:avLst/>
            <a:gdLst>
              <a:gd name="connsiteX0" fmla="*/ 3602577 w 5041633"/>
              <a:gd name="connsiteY0" fmla="*/ 4429294 h 4429294"/>
              <a:gd name="connsiteX1" fmla="*/ 0 w 5041633"/>
              <a:gd name="connsiteY1" fmla="*/ 4429294 h 4429294"/>
              <a:gd name="connsiteX2" fmla="*/ 0 w 5041633"/>
              <a:gd name="connsiteY2" fmla="*/ 0 h 4429294"/>
              <a:gd name="connsiteX3" fmla="*/ 4269004 w 5041633"/>
              <a:gd name="connsiteY3" fmla="*/ 0 h 4429294"/>
              <a:gd name="connsiteX4" fmla="*/ 4323110 w 5041633"/>
              <a:gd name="connsiteY4" fmla="*/ 0 h 4429294"/>
              <a:gd name="connsiteX5" fmla="*/ 5041633 w 5041633"/>
              <a:gd name="connsiteY5" fmla="*/ 0 h 4429294"/>
              <a:gd name="connsiteX6" fmla="*/ 4324820 w 5041633"/>
              <a:gd name="connsiteY6" fmla="*/ 646863 h 4429294"/>
              <a:gd name="connsiteX7" fmla="*/ 4324254 w 5041633"/>
              <a:gd name="connsiteY7" fmla="*/ 658070 h 4429294"/>
              <a:gd name="connsiteX8" fmla="*/ 4323110 w 5041633"/>
              <a:gd name="connsiteY8" fmla="*/ 658070 h 4429294"/>
              <a:gd name="connsiteX9" fmla="*/ 4323110 w 5041633"/>
              <a:gd name="connsiteY9" fmla="*/ 680728 h 4429294"/>
              <a:gd name="connsiteX10" fmla="*/ 4321100 w 5041633"/>
              <a:gd name="connsiteY10" fmla="*/ 720533 h 4429294"/>
              <a:gd name="connsiteX11" fmla="*/ 4321100 w 5041633"/>
              <a:gd name="connsiteY11" fmla="*/ 3748567 h 4429294"/>
              <a:gd name="connsiteX12" fmla="*/ 4319390 w 5041633"/>
              <a:gd name="connsiteY12" fmla="*/ 3782431 h 4429294"/>
              <a:gd name="connsiteX13" fmla="*/ 3602577 w 5041633"/>
              <a:gd name="connsiteY13" fmla="*/ 4429294 h 442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1633" h="4429294">
                <a:moveTo>
                  <a:pt x="3602577" y="4429294"/>
                </a:moveTo>
                <a:lnTo>
                  <a:pt x="0" y="4429294"/>
                </a:lnTo>
                <a:lnTo>
                  <a:pt x="0" y="0"/>
                </a:lnTo>
                <a:lnTo>
                  <a:pt x="4269004" y="0"/>
                </a:lnTo>
                <a:lnTo>
                  <a:pt x="4323110" y="0"/>
                </a:lnTo>
                <a:lnTo>
                  <a:pt x="5041633" y="0"/>
                </a:lnTo>
                <a:cubicBezTo>
                  <a:pt x="4668565" y="0"/>
                  <a:pt x="4361719" y="283530"/>
                  <a:pt x="4324820" y="646863"/>
                </a:cubicBezTo>
                <a:lnTo>
                  <a:pt x="4324254" y="658070"/>
                </a:lnTo>
                <a:lnTo>
                  <a:pt x="4323110" y="658070"/>
                </a:lnTo>
                <a:lnTo>
                  <a:pt x="4323110" y="680728"/>
                </a:lnTo>
                <a:lnTo>
                  <a:pt x="4321100" y="720533"/>
                </a:lnTo>
                <a:lnTo>
                  <a:pt x="4321100" y="3748567"/>
                </a:lnTo>
                <a:lnTo>
                  <a:pt x="4319390" y="3782431"/>
                </a:lnTo>
                <a:cubicBezTo>
                  <a:pt x="4282491" y="4145764"/>
                  <a:pt x="3975645" y="4429294"/>
                  <a:pt x="3602577" y="442929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2" name="Text Placeholder 9"/>
          <p:cNvSpPr>
            <a:spLocks noGrp="1"/>
          </p:cNvSpPr>
          <p:nvPr>
            <p:ph type="body" sz="quarter" idx="12" hasCustomPrompt="1"/>
          </p:nvPr>
        </p:nvSpPr>
        <p:spPr>
          <a:xfrm>
            <a:off x="6745817" y="2018770"/>
            <a:ext cx="5069416" cy="609601"/>
          </a:xfrm>
        </p:spPr>
        <p:txBody>
          <a:bodyPr>
            <a:norm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2133" b="1" i="0" baseline="0">
                <a:latin typeface="Century Gothic" charset="0"/>
                <a:ea typeface="Century Gothic" charset="0"/>
                <a:cs typeface="Century Gothic" charset="0"/>
              </a:defRPr>
            </a:lvl1pPr>
            <a:lvl2pPr marL="457189" indent="0">
              <a:buNone/>
              <a:defRPr>
                <a:latin typeface="Arial" charset="0"/>
                <a:ea typeface="Arial" charset="0"/>
                <a:cs typeface="Arial" charset="0"/>
              </a:defRPr>
            </a:lvl2pPr>
            <a:lvl3pPr marL="914377" indent="0">
              <a:buNone/>
              <a:defRPr>
                <a:latin typeface="Arial" charset="0"/>
                <a:ea typeface="Arial" charset="0"/>
                <a:cs typeface="Arial" charset="0"/>
              </a:defRPr>
            </a:lvl3pPr>
            <a:lvl4pPr marL="1371566" indent="0">
              <a:buNone/>
              <a:defRPr>
                <a:latin typeface="Arial" charset="0"/>
                <a:ea typeface="Arial" charset="0"/>
                <a:cs typeface="Arial" charset="0"/>
              </a:defRPr>
            </a:lvl4pPr>
            <a:lvl5pPr marL="1828754" indent="0" algn="l">
              <a:buNone/>
              <a:defRPr sz="1333">
                <a:latin typeface="Arial" charset="0"/>
                <a:ea typeface="Arial" charset="0"/>
                <a:cs typeface="Arial" charset="0"/>
              </a:defRPr>
            </a:lvl5pPr>
          </a:lstStyle>
          <a:p>
            <a:pPr lvl="0"/>
            <a:r>
              <a:rPr lang="en-US" dirty="0"/>
              <a:t>Data Example Title Goes Here</a:t>
            </a:r>
          </a:p>
        </p:txBody>
      </p:sp>
      <p:sp>
        <p:nvSpPr>
          <p:cNvPr id="15" name="Text Placeholder 2"/>
          <p:cNvSpPr>
            <a:spLocks noGrp="1"/>
          </p:cNvSpPr>
          <p:nvPr>
            <p:ph type="body" sz="quarter" idx="32" hasCustomPrompt="1"/>
          </p:nvPr>
        </p:nvSpPr>
        <p:spPr>
          <a:xfrm>
            <a:off x="6756400" y="2763838"/>
            <a:ext cx="5058833" cy="3455989"/>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lang="en-US" sz="1400" b="0" i="0" smtClean="0">
                <a:effectLs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in </a:t>
            </a:r>
            <a:r>
              <a:rPr lang="en-US" dirty="0" err="1"/>
              <a:t>congue</a:t>
            </a:r>
            <a:r>
              <a:rPr lang="en-US" dirty="0"/>
              <a:t> nisi. Nunc </a:t>
            </a:r>
            <a:r>
              <a:rPr lang="en-US" dirty="0" err="1"/>
              <a:t>tristique</a:t>
            </a:r>
            <a:r>
              <a:rPr lang="en-US" dirty="0"/>
              <a:t> </a:t>
            </a:r>
            <a:r>
              <a:rPr lang="en-US" dirty="0" err="1"/>
              <a:t>fringilla</a:t>
            </a:r>
            <a:r>
              <a:rPr lang="en-US" dirty="0"/>
              <a:t> </a:t>
            </a:r>
            <a:r>
              <a:rPr lang="en-US" dirty="0" err="1"/>
              <a:t>posuere</a:t>
            </a:r>
            <a:r>
              <a:rPr lang="en-US" dirty="0"/>
              <a:t>. </a:t>
            </a:r>
            <a:r>
              <a:rPr lang="en-US" dirty="0" err="1"/>
              <a:t>Quisque</a:t>
            </a:r>
            <a:r>
              <a:rPr lang="en-US" dirty="0"/>
              <a:t> </a:t>
            </a:r>
            <a:r>
              <a:rPr lang="en-US" dirty="0" err="1"/>
              <a:t>sapien</a:t>
            </a:r>
            <a:r>
              <a:rPr lang="en-US" dirty="0"/>
              <a:t> dolor, </a:t>
            </a:r>
            <a:r>
              <a:rPr lang="en-US" dirty="0" err="1"/>
              <a:t>iaculis</a:t>
            </a:r>
            <a:r>
              <a:rPr lang="en-US" dirty="0"/>
              <a:t> vitae </a:t>
            </a:r>
            <a:r>
              <a:rPr lang="en-US" dirty="0" err="1"/>
              <a:t>commodo</a:t>
            </a:r>
            <a:r>
              <a:rPr lang="en-US" dirty="0"/>
              <a:t> in.</a:t>
            </a:r>
          </a:p>
        </p:txBody>
      </p:sp>
      <p:grpSp>
        <p:nvGrpSpPr>
          <p:cNvPr id="44" name="Group 43"/>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45" name="Oval 44"/>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7" name="Oval 46"/>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8" name="Oval 47"/>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 name="Oval 48"/>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0" name="Oval 49"/>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2" name="Oval 51"/>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3" name="Oval 52"/>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Text Placeholder 2"/>
          <p:cNvSpPr>
            <a:spLocks noGrp="1"/>
          </p:cNvSpPr>
          <p:nvPr>
            <p:ph type="body" sz="quarter" idx="33" hasCustomPrompt="1"/>
          </p:nvPr>
        </p:nvSpPr>
        <p:spPr>
          <a:xfrm>
            <a:off x="368301" y="5803900"/>
            <a:ext cx="5484284" cy="416984"/>
          </a:xfrm>
        </p:spPr>
        <p:txBody>
          <a:bodyPr anchor="ctr">
            <a:normAutofit/>
          </a:bodyPr>
          <a:lstStyle>
            <a:lvl1pPr>
              <a:defRPr sz="1333">
                <a:solidFill>
                  <a:schemeClr val="tx2"/>
                </a:solidFill>
              </a:defRPr>
            </a:lvl1pPr>
          </a:lstStyle>
          <a:p>
            <a:r>
              <a:rPr lang="en-US" dirty="0"/>
              <a:t>Add Source Title Here</a:t>
            </a:r>
          </a:p>
        </p:txBody>
      </p:sp>
      <p:sp>
        <p:nvSpPr>
          <p:cNvPr id="5" name="Text Placeholder 4"/>
          <p:cNvSpPr>
            <a:spLocks noGrp="1"/>
          </p:cNvSpPr>
          <p:nvPr>
            <p:ph type="body" sz="quarter" idx="34" hasCustomPrompt="1"/>
          </p:nvPr>
        </p:nvSpPr>
        <p:spPr>
          <a:xfrm>
            <a:off x="683685" y="6429417"/>
            <a:ext cx="5168900" cy="213267"/>
          </a:xfrm>
        </p:spPr>
        <p:txBody>
          <a:bodyPr anchor="ctr">
            <a:noAutofit/>
          </a:bodyPr>
          <a:lstStyle>
            <a:lvl1pPr>
              <a:defRPr sz="1067">
                <a:solidFill>
                  <a:schemeClr val="tx2">
                    <a:lumMod val="60000"/>
                    <a:lumOff val="40000"/>
                  </a:schemeClr>
                </a:solidFill>
              </a:defRPr>
            </a:lvl1pPr>
          </a:lstStyle>
          <a:p>
            <a:r>
              <a:rPr lang="en-US" dirty="0"/>
              <a:t>Add Source Title Here</a:t>
            </a:r>
          </a:p>
        </p:txBody>
      </p:sp>
      <p:sp>
        <p:nvSpPr>
          <p:cNvPr id="34" name="Content Placeholder 4"/>
          <p:cNvSpPr>
            <a:spLocks noGrp="1"/>
          </p:cNvSpPr>
          <p:nvPr>
            <p:ph sz="quarter" idx="35" hasCustomPrompt="1"/>
          </p:nvPr>
        </p:nvSpPr>
        <p:spPr>
          <a:xfrm>
            <a:off x="368301" y="1490132"/>
            <a:ext cx="5484284" cy="4313767"/>
          </a:xfrm>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p:txBody>
      </p:sp>
      <p:sp>
        <p:nvSpPr>
          <p:cNvPr id="3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6" name="Group 35"/>
          <p:cNvGrpSpPr/>
          <p:nvPr userDrawn="1"/>
        </p:nvGrpSpPr>
        <p:grpSpPr>
          <a:xfrm>
            <a:off x="10899648" y="6364225"/>
            <a:ext cx="959707" cy="262281"/>
            <a:chOff x="884883" y="1898656"/>
            <a:chExt cx="2286155" cy="624789"/>
          </a:xfrm>
        </p:grpSpPr>
        <p:grpSp>
          <p:nvGrpSpPr>
            <p:cNvPr id="37" name="Group 36"/>
            <p:cNvGrpSpPr/>
            <p:nvPr userDrawn="1"/>
          </p:nvGrpSpPr>
          <p:grpSpPr>
            <a:xfrm>
              <a:off x="884883" y="2062438"/>
              <a:ext cx="1765727" cy="461007"/>
              <a:chOff x="884883" y="2062438"/>
              <a:chExt cx="1765727" cy="461007"/>
            </a:xfrm>
          </p:grpSpPr>
          <p:sp>
            <p:nvSpPr>
              <p:cNvPr id="42"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43"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54"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55"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56"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57"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38" name="Group 37"/>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39"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40"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41"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ata (Chart) — 2">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0" name="Text Placeholder 2"/>
          <p:cNvSpPr>
            <a:spLocks noGrp="1"/>
          </p:cNvSpPr>
          <p:nvPr>
            <p:ph type="body" sz="quarter" idx="32" hasCustomPrompt="1"/>
          </p:nvPr>
        </p:nvSpPr>
        <p:spPr>
          <a:xfrm>
            <a:off x="368301" y="5712131"/>
            <a:ext cx="11447783" cy="444023"/>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sz="1333" b="0" i="0">
                <a:solidFill>
                  <a:schemeClr val="tx2"/>
                </a:solidFill>
                <a:effectLst/>
              </a:defRPr>
            </a:lvl1pPr>
          </a:lstStyle>
          <a:p>
            <a:r>
              <a:rPr lang="en-US" dirty="0"/>
              <a:t>Add Source Title Here</a:t>
            </a:r>
          </a:p>
        </p:txBody>
      </p:sp>
      <p:grpSp>
        <p:nvGrpSpPr>
          <p:cNvPr id="7" name="Group 6"/>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8" name="Oval 7"/>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Oval 11"/>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Oval 12"/>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Oval 14"/>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Oval 15"/>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 name="Oval 16"/>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 name="Oval 17"/>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Oval 18"/>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2" name="Text Placeholder 4"/>
          <p:cNvSpPr>
            <a:spLocks noGrp="1"/>
          </p:cNvSpPr>
          <p:nvPr>
            <p:ph type="body" sz="quarter" idx="34" hasCustomPrompt="1"/>
          </p:nvPr>
        </p:nvSpPr>
        <p:spPr>
          <a:xfrm>
            <a:off x="683685" y="6429417"/>
            <a:ext cx="5168900" cy="213267"/>
          </a:xfrm>
        </p:spPr>
        <p:txBody>
          <a:bodyPr anchor="ct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067">
                <a:solidFill>
                  <a:schemeClr val="tx2">
                    <a:lumMod val="60000"/>
                    <a:lumOff val="40000"/>
                  </a:schemeClr>
                </a:solidFill>
              </a:defRPr>
            </a:lvl1pPr>
          </a:lstStyle>
          <a:p>
            <a:r>
              <a:rPr lang="en-US" dirty="0"/>
              <a:t>Add Source Title Here</a:t>
            </a:r>
          </a:p>
        </p:txBody>
      </p:sp>
      <p:sp>
        <p:nvSpPr>
          <p:cNvPr id="5" name="Content Placeholder 4"/>
          <p:cNvSpPr>
            <a:spLocks noGrp="1"/>
          </p:cNvSpPr>
          <p:nvPr>
            <p:ph sz="quarter" idx="35" hasCustomPrompt="1"/>
          </p:nvPr>
        </p:nvSpPr>
        <p:spPr>
          <a:xfrm>
            <a:off x="368301" y="1246717"/>
            <a:ext cx="11447783" cy="4307809"/>
          </a:xfrm>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Smart Art or Video Here</a:t>
            </a:r>
          </a:p>
          <a:p>
            <a:pPr lvl="0"/>
            <a:endParaRPr lang="en-US" dirty="0"/>
          </a:p>
          <a:p>
            <a:pPr lvl="0"/>
            <a:endParaRPr lang="en-US" dirty="0"/>
          </a:p>
        </p:txBody>
      </p:sp>
      <p:sp>
        <p:nvSpPr>
          <p:cNvPr id="21"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ata (2 Col Chart) — 4">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cxnSp>
        <p:nvCxnSpPr>
          <p:cNvPr id="4" name="Straight Connector 3"/>
          <p:cNvCxnSpPr/>
          <p:nvPr userDrawn="1"/>
        </p:nvCxnSpPr>
        <p:spPr>
          <a:xfrm>
            <a:off x="6089011" y="1111778"/>
            <a:ext cx="0" cy="458362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0" name="Text Placeholder 2"/>
          <p:cNvSpPr>
            <a:spLocks noGrp="1"/>
          </p:cNvSpPr>
          <p:nvPr>
            <p:ph type="body" sz="quarter" idx="32" hasCustomPrompt="1"/>
          </p:nvPr>
        </p:nvSpPr>
        <p:spPr>
          <a:xfrm>
            <a:off x="528999" y="5593241"/>
            <a:ext cx="5031015" cy="597648"/>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sz="1333" b="0" i="0">
                <a:solidFill>
                  <a:schemeClr val="tx2"/>
                </a:solidFill>
                <a:effectLst/>
              </a:defRPr>
            </a:lvl1pPr>
          </a:lstStyle>
          <a:p>
            <a:r>
              <a:rPr lang="en-US" dirty="0"/>
              <a:t>Add Source Title Here</a:t>
            </a:r>
          </a:p>
        </p:txBody>
      </p:sp>
      <p:sp>
        <p:nvSpPr>
          <p:cNvPr id="12" name="Text Placeholder 2"/>
          <p:cNvSpPr>
            <a:spLocks noGrp="1"/>
          </p:cNvSpPr>
          <p:nvPr>
            <p:ph type="body" sz="quarter" idx="33" hasCustomPrompt="1"/>
          </p:nvPr>
        </p:nvSpPr>
        <p:spPr>
          <a:xfrm>
            <a:off x="6618010" y="5593241"/>
            <a:ext cx="5031015" cy="597648"/>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sz="1333" b="0" i="0">
                <a:solidFill>
                  <a:schemeClr val="tx2"/>
                </a:solidFill>
                <a:effectLst/>
              </a:defRPr>
            </a:lvl1pPr>
          </a:lstStyle>
          <a:p>
            <a:r>
              <a:rPr lang="en-US" dirty="0"/>
              <a:t>Add Source Title Here</a:t>
            </a:r>
          </a:p>
        </p:txBody>
      </p:sp>
      <p:grpSp>
        <p:nvGrpSpPr>
          <p:cNvPr id="13" name="Group 12"/>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15" name="Oval 14"/>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Oval 15"/>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 name="Oval 16"/>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 name="Oval 17"/>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Oval 18"/>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20"/>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Oval 21"/>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3" name="Oval 22"/>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4" name="Text Placeholder 4"/>
          <p:cNvSpPr>
            <a:spLocks noGrp="1"/>
          </p:cNvSpPr>
          <p:nvPr>
            <p:ph type="body" sz="quarter" idx="34" hasCustomPrompt="1"/>
          </p:nvPr>
        </p:nvSpPr>
        <p:spPr>
          <a:xfrm>
            <a:off x="683685" y="6429417"/>
            <a:ext cx="5168900" cy="213267"/>
          </a:xfrm>
        </p:spPr>
        <p:txBody>
          <a:bodyPr anchor="ct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067">
                <a:solidFill>
                  <a:schemeClr val="tx2">
                    <a:lumMod val="60000"/>
                    <a:lumOff val="40000"/>
                  </a:schemeClr>
                </a:solidFill>
              </a:defRPr>
            </a:lvl1pPr>
          </a:lstStyle>
          <a:p>
            <a:r>
              <a:rPr lang="en-US" dirty="0"/>
              <a:t>Add Source Title Here</a:t>
            </a:r>
          </a:p>
        </p:txBody>
      </p:sp>
      <p:sp>
        <p:nvSpPr>
          <p:cNvPr id="26" name="Content Placeholder 4"/>
          <p:cNvSpPr>
            <a:spLocks noGrp="1"/>
          </p:cNvSpPr>
          <p:nvPr>
            <p:ph sz="quarter" idx="35" hasCustomPrompt="1"/>
          </p:nvPr>
        </p:nvSpPr>
        <p:spPr>
          <a:xfrm>
            <a:off x="528999" y="1231447"/>
            <a:ext cx="5031015" cy="4313767"/>
          </a:xfrm>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p:txBody>
      </p:sp>
      <p:sp>
        <p:nvSpPr>
          <p:cNvPr id="27" name="Content Placeholder 4"/>
          <p:cNvSpPr>
            <a:spLocks noGrp="1"/>
          </p:cNvSpPr>
          <p:nvPr>
            <p:ph sz="quarter" idx="36" hasCustomPrompt="1"/>
          </p:nvPr>
        </p:nvSpPr>
        <p:spPr>
          <a:xfrm>
            <a:off x="6618009" y="1231446"/>
            <a:ext cx="5031015" cy="4313767"/>
          </a:xfrm>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p:txBody>
      </p:sp>
      <p:sp>
        <p:nvSpPr>
          <p:cNvPr id="2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ata (3 Col Chart) — 5">
    <p:spTree>
      <p:nvGrpSpPr>
        <p:cNvPr id="1" name=""/>
        <p:cNvGrpSpPr/>
        <p:nvPr/>
      </p:nvGrpSpPr>
      <p:grpSpPr>
        <a:xfrm>
          <a:off x="0" y="0"/>
          <a:ext cx="0" cy="0"/>
          <a:chOff x="0" y="0"/>
          <a:chExt cx="0" cy="0"/>
        </a:xfrm>
      </p:grpSpPr>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cxnSp>
        <p:nvCxnSpPr>
          <p:cNvPr id="8" name="Straight Connector 7"/>
          <p:cNvCxnSpPr/>
          <p:nvPr userDrawn="1"/>
        </p:nvCxnSpPr>
        <p:spPr>
          <a:xfrm flipH="1">
            <a:off x="4112166" y="1575891"/>
            <a:ext cx="1" cy="323466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flipH="1">
            <a:off x="8024178" y="1575891"/>
            <a:ext cx="1" cy="323466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Text Placeholder 2"/>
          <p:cNvSpPr>
            <a:spLocks noGrp="1"/>
          </p:cNvSpPr>
          <p:nvPr>
            <p:ph type="body" sz="quarter" idx="32" hasCustomPrompt="1"/>
          </p:nvPr>
        </p:nvSpPr>
        <p:spPr>
          <a:xfrm>
            <a:off x="529000" y="4885183"/>
            <a:ext cx="3254321" cy="763109"/>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333" baseline="0">
                <a:solidFill>
                  <a:schemeClr val="tx2"/>
                </a:solidFill>
              </a:defRPr>
            </a:lvl1pPr>
          </a:lstStyle>
          <a:p>
            <a:r>
              <a:rPr lang="en-US" dirty="0"/>
              <a:t>Add Source Title Here</a:t>
            </a:r>
          </a:p>
        </p:txBody>
      </p:sp>
      <p:sp>
        <p:nvSpPr>
          <p:cNvPr id="16" name="Text Placeholder 2"/>
          <p:cNvSpPr>
            <a:spLocks noGrp="1"/>
          </p:cNvSpPr>
          <p:nvPr>
            <p:ph type="body" sz="quarter" idx="33" hasCustomPrompt="1"/>
          </p:nvPr>
        </p:nvSpPr>
        <p:spPr>
          <a:xfrm>
            <a:off x="4461850" y="4885183"/>
            <a:ext cx="3254321" cy="763109"/>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333" baseline="0">
                <a:solidFill>
                  <a:schemeClr val="tx2"/>
                </a:solidFill>
              </a:defRPr>
            </a:lvl1pPr>
          </a:lstStyle>
          <a:p>
            <a:r>
              <a:rPr lang="en-US" dirty="0"/>
              <a:t>Add Source Title Here</a:t>
            </a:r>
          </a:p>
        </p:txBody>
      </p:sp>
      <p:sp>
        <p:nvSpPr>
          <p:cNvPr id="17" name="Text Placeholder 2"/>
          <p:cNvSpPr>
            <a:spLocks noGrp="1"/>
          </p:cNvSpPr>
          <p:nvPr>
            <p:ph type="body" sz="quarter" idx="34" hasCustomPrompt="1"/>
          </p:nvPr>
        </p:nvSpPr>
        <p:spPr>
          <a:xfrm>
            <a:off x="8351161" y="4885183"/>
            <a:ext cx="3254321" cy="763109"/>
          </a:xfrm>
        </p:spPr>
        <p:txBody>
          <a:bodyP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333" baseline="0">
                <a:solidFill>
                  <a:schemeClr val="tx2"/>
                </a:solidFill>
              </a:defRPr>
            </a:lvl1pPr>
          </a:lstStyle>
          <a:p>
            <a:r>
              <a:rPr lang="en-US" dirty="0"/>
              <a:t>Add Source Title Here</a:t>
            </a:r>
          </a:p>
        </p:txBody>
      </p:sp>
      <p:grpSp>
        <p:nvGrpSpPr>
          <p:cNvPr id="14" name="Group 13"/>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15" name="Oval 14"/>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 name="Oval 17"/>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Oval 18"/>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20"/>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 name="Oval 21"/>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3" name="Oval 22"/>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Oval 23"/>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6" name="Text Placeholder 4"/>
          <p:cNvSpPr>
            <a:spLocks noGrp="1"/>
          </p:cNvSpPr>
          <p:nvPr>
            <p:ph type="body" sz="quarter" idx="35" hasCustomPrompt="1"/>
          </p:nvPr>
        </p:nvSpPr>
        <p:spPr>
          <a:xfrm>
            <a:off x="683685" y="6429417"/>
            <a:ext cx="5168900" cy="213267"/>
          </a:xfrm>
        </p:spPr>
        <p:txBody>
          <a:bodyPr anchor="ctr">
            <a:no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067">
                <a:solidFill>
                  <a:schemeClr val="tx2">
                    <a:lumMod val="60000"/>
                    <a:lumOff val="40000"/>
                  </a:schemeClr>
                </a:solidFill>
              </a:defRPr>
            </a:lvl1pPr>
          </a:lstStyle>
          <a:p>
            <a:r>
              <a:rPr lang="en-US" dirty="0"/>
              <a:t>Add Source Title Here</a:t>
            </a:r>
          </a:p>
        </p:txBody>
      </p:sp>
      <p:sp>
        <p:nvSpPr>
          <p:cNvPr id="28" name="Content Placeholder 4"/>
          <p:cNvSpPr>
            <a:spLocks noGrp="1"/>
          </p:cNvSpPr>
          <p:nvPr>
            <p:ph sz="quarter" idx="36" hasCustomPrompt="1"/>
          </p:nvPr>
        </p:nvSpPr>
        <p:spPr>
          <a:xfrm>
            <a:off x="529000" y="1671886"/>
            <a:ext cx="3254321" cy="3051385"/>
          </a:xfrm>
        </p:spPr>
        <p:txBody>
          <a:bodyPr anchor="ctr">
            <a:normAutofit/>
          </a:bodyPr>
          <a:lstStyle>
            <a:lvl1pPr algn="ctr">
              <a:defRPr sz="1867"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a:p>
            <a:pPr lvl="0"/>
            <a:endParaRPr lang="en-US" dirty="0"/>
          </a:p>
          <a:p>
            <a:pPr lvl="0"/>
            <a:endParaRPr lang="en-US" dirty="0"/>
          </a:p>
        </p:txBody>
      </p:sp>
      <p:sp>
        <p:nvSpPr>
          <p:cNvPr id="29" name="Content Placeholder 4"/>
          <p:cNvSpPr>
            <a:spLocks noGrp="1"/>
          </p:cNvSpPr>
          <p:nvPr>
            <p:ph sz="quarter" idx="37" hasCustomPrompt="1"/>
          </p:nvPr>
        </p:nvSpPr>
        <p:spPr>
          <a:xfrm>
            <a:off x="4441013" y="1671886"/>
            <a:ext cx="3254321" cy="3051385"/>
          </a:xfrm>
        </p:spPr>
        <p:txBody>
          <a:bodyPr anchor="ctr">
            <a:normAutofit/>
          </a:bodyPr>
          <a:lstStyle>
            <a:lvl1pPr algn="ctr">
              <a:defRPr sz="1867"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a:p>
            <a:pPr lvl="0"/>
            <a:endParaRPr lang="en-US" dirty="0"/>
          </a:p>
          <a:p>
            <a:pPr lvl="0"/>
            <a:endParaRPr lang="en-US" dirty="0"/>
          </a:p>
        </p:txBody>
      </p:sp>
      <p:sp>
        <p:nvSpPr>
          <p:cNvPr id="30" name="Content Placeholder 4"/>
          <p:cNvSpPr>
            <a:spLocks noGrp="1"/>
          </p:cNvSpPr>
          <p:nvPr>
            <p:ph sz="quarter" idx="38" hasCustomPrompt="1"/>
          </p:nvPr>
        </p:nvSpPr>
        <p:spPr>
          <a:xfrm>
            <a:off x="8351161" y="1671886"/>
            <a:ext cx="3254321" cy="3051385"/>
          </a:xfrm>
        </p:spPr>
        <p:txBody>
          <a:bodyPr anchor="ctr">
            <a:normAutofit/>
          </a:bodyPr>
          <a:lstStyle>
            <a:lvl1pPr algn="ctr">
              <a:defRPr sz="1867"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Chart, Table, </a:t>
            </a:r>
            <a:br>
              <a:rPr lang="en-US" dirty="0"/>
            </a:br>
            <a:r>
              <a:rPr lang="en-US" dirty="0"/>
              <a:t>Smart Art or Video Here</a:t>
            </a:r>
          </a:p>
          <a:p>
            <a:pPr lvl="0"/>
            <a:endParaRPr lang="en-US" dirty="0"/>
          </a:p>
          <a:p>
            <a:pPr lvl="0"/>
            <a:endParaRPr lang="en-US" dirty="0"/>
          </a:p>
          <a:p>
            <a:pPr lvl="0"/>
            <a:endParaRPr lang="en-US" dirty="0"/>
          </a:p>
          <a:p>
            <a:pPr lvl="0"/>
            <a:endParaRPr lang="en-US" dirty="0"/>
          </a:p>
        </p:txBody>
      </p:sp>
      <p:sp>
        <p:nvSpPr>
          <p:cNvPr id="27"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sp>
        <p:nvSpPr>
          <p:cNvPr id="26" name="Picture Placeholder 22"/>
          <p:cNvSpPr>
            <a:spLocks noGrp="1"/>
          </p:cNvSpPr>
          <p:nvPr>
            <p:ph type="pic" sz="quarter" idx="13" hasCustomPrompt="1"/>
          </p:nvPr>
        </p:nvSpPr>
        <p:spPr>
          <a:xfrm>
            <a:off x="514351" y="4438742"/>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25" name="Picture Placeholder 22"/>
          <p:cNvSpPr>
            <a:spLocks noGrp="1"/>
          </p:cNvSpPr>
          <p:nvPr>
            <p:ph type="pic" sz="quarter" idx="12" hasCustomPrompt="1"/>
          </p:nvPr>
        </p:nvSpPr>
        <p:spPr>
          <a:xfrm>
            <a:off x="514351" y="2906190"/>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6"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23" name="Picture Placeholder 22"/>
          <p:cNvSpPr>
            <a:spLocks noGrp="1"/>
          </p:cNvSpPr>
          <p:nvPr>
            <p:ph type="pic" sz="quarter" idx="10" hasCustomPrompt="1"/>
          </p:nvPr>
        </p:nvSpPr>
        <p:spPr>
          <a:xfrm>
            <a:off x="514351" y="1371579"/>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24" name="Picture Placeholder 22"/>
          <p:cNvSpPr>
            <a:spLocks noGrp="1"/>
          </p:cNvSpPr>
          <p:nvPr>
            <p:ph type="pic" sz="quarter" idx="11" hasCustomPrompt="1"/>
          </p:nvPr>
        </p:nvSpPr>
        <p:spPr>
          <a:xfrm>
            <a:off x="2437978" y="1371579"/>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27" name="Picture Placeholder 22"/>
          <p:cNvSpPr>
            <a:spLocks noGrp="1"/>
          </p:cNvSpPr>
          <p:nvPr>
            <p:ph type="pic" sz="quarter" idx="14" hasCustomPrompt="1"/>
          </p:nvPr>
        </p:nvSpPr>
        <p:spPr>
          <a:xfrm>
            <a:off x="2437978" y="2906190"/>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28" name="Picture Placeholder 22"/>
          <p:cNvSpPr>
            <a:spLocks noGrp="1"/>
          </p:cNvSpPr>
          <p:nvPr>
            <p:ph type="pic" sz="quarter" idx="15" hasCustomPrompt="1"/>
          </p:nvPr>
        </p:nvSpPr>
        <p:spPr>
          <a:xfrm>
            <a:off x="2437978" y="4438741"/>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29" name="Picture Placeholder 22"/>
          <p:cNvSpPr>
            <a:spLocks noGrp="1"/>
          </p:cNvSpPr>
          <p:nvPr>
            <p:ph type="pic" sz="quarter" idx="16" hasCustomPrompt="1"/>
          </p:nvPr>
        </p:nvSpPr>
        <p:spPr>
          <a:xfrm>
            <a:off x="4361604" y="1371579"/>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0" name="Picture Placeholder 22"/>
          <p:cNvSpPr>
            <a:spLocks noGrp="1"/>
          </p:cNvSpPr>
          <p:nvPr>
            <p:ph type="pic" sz="quarter" idx="17" hasCustomPrompt="1"/>
          </p:nvPr>
        </p:nvSpPr>
        <p:spPr>
          <a:xfrm>
            <a:off x="4361604" y="2906190"/>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31" name="Picture Placeholder 22"/>
          <p:cNvSpPr>
            <a:spLocks noGrp="1"/>
          </p:cNvSpPr>
          <p:nvPr>
            <p:ph type="pic" sz="quarter" idx="18" hasCustomPrompt="1"/>
          </p:nvPr>
        </p:nvSpPr>
        <p:spPr>
          <a:xfrm>
            <a:off x="4361604" y="4438741"/>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32" name="Picture Placeholder 22"/>
          <p:cNvSpPr>
            <a:spLocks noGrp="1"/>
          </p:cNvSpPr>
          <p:nvPr>
            <p:ph type="pic" sz="quarter" idx="19" hasCustomPrompt="1"/>
          </p:nvPr>
        </p:nvSpPr>
        <p:spPr>
          <a:xfrm>
            <a:off x="6285231" y="1371579"/>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3" name="Picture Placeholder 22"/>
          <p:cNvSpPr>
            <a:spLocks noGrp="1"/>
          </p:cNvSpPr>
          <p:nvPr>
            <p:ph type="pic" sz="quarter" idx="20" hasCustomPrompt="1"/>
          </p:nvPr>
        </p:nvSpPr>
        <p:spPr>
          <a:xfrm>
            <a:off x="6285231" y="2906190"/>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34" name="Picture Placeholder 22"/>
          <p:cNvSpPr>
            <a:spLocks noGrp="1"/>
          </p:cNvSpPr>
          <p:nvPr>
            <p:ph type="pic" sz="quarter" idx="21" hasCustomPrompt="1"/>
          </p:nvPr>
        </p:nvSpPr>
        <p:spPr>
          <a:xfrm>
            <a:off x="6285231" y="4438741"/>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5" name="Picture Placeholder 22"/>
          <p:cNvSpPr>
            <a:spLocks noGrp="1"/>
          </p:cNvSpPr>
          <p:nvPr>
            <p:ph type="pic" sz="quarter" idx="22" hasCustomPrompt="1"/>
          </p:nvPr>
        </p:nvSpPr>
        <p:spPr>
          <a:xfrm>
            <a:off x="8208858" y="1371579"/>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6" name="Picture Placeholder 22"/>
          <p:cNvSpPr>
            <a:spLocks noGrp="1"/>
          </p:cNvSpPr>
          <p:nvPr>
            <p:ph type="pic" sz="quarter" idx="23" hasCustomPrompt="1"/>
          </p:nvPr>
        </p:nvSpPr>
        <p:spPr>
          <a:xfrm>
            <a:off x="8208858" y="2906190"/>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7" name="Picture Placeholder 22"/>
          <p:cNvSpPr>
            <a:spLocks noGrp="1"/>
          </p:cNvSpPr>
          <p:nvPr>
            <p:ph type="pic" sz="quarter" idx="24" hasCustomPrompt="1"/>
          </p:nvPr>
        </p:nvSpPr>
        <p:spPr>
          <a:xfrm>
            <a:off x="8208858" y="4438741"/>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38" name="Picture Placeholder 22"/>
          <p:cNvSpPr>
            <a:spLocks noGrp="1"/>
          </p:cNvSpPr>
          <p:nvPr>
            <p:ph type="pic" sz="quarter" idx="25" hasCustomPrompt="1"/>
          </p:nvPr>
        </p:nvSpPr>
        <p:spPr>
          <a:xfrm>
            <a:off x="10132484" y="1371579"/>
            <a:ext cx="1682749" cy="1301751"/>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39" name="Picture Placeholder 22"/>
          <p:cNvSpPr>
            <a:spLocks noGrp="1"/>
          </p:cNvSpPr>
          <p:nvPr>
            <p:ph type="pic" sz="quarter" idx="26" hasCustomPrompt="1"/>
          </p:nvPr>
        </p:nvSpPr>
        <p:spPr>
          <a:xfrm>
            <a:off x="10132484" y="2906190"/>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sp>
        <p:nvSpPr>
          <p:cNvPr id="40" name="Picture Placeholder 22"/>
          <p:cNvSpPr>
            <a:spLocks noGrp="1"/>
          </p:cNvSpPr>
          <p:nvPr>
            <p:ph type="pic" sz="quarter" idx="27" hasCustomPrompt="1"/>
          </p:nvPr>
        </p:nvSpPr>
        <p:spPr>
          <a:xfrm>
            <a:off x="10132484" y="4438741"/>
            <a:ext cx="1682749" cy="1301751"/>
          </a:xfrm>
        </p:spPr>
        <p:txBody>
          <a:bodyPr anchor="ctr">
            <a:normAutofit/>
          </a:bodyPr>
          <a:lstStyle>
            <a:lvl1pPr marL="0" indent="0" algn="ctr">
              <a:buNone/>
              <a:defRPr sz="1600"/>
            </a:lvl1pPr>
          </a:lstStyle>
          <a:p>
            <a:r>
              <a:rPr lang="en-US"/>
              <a:t>LOGO </a:t>
            </a:r>
            <a:br>
              <a:rPr lang="en-US"/>
            </a:br>
            <a:r>
              <a:rPr lang="en-US"/>
              <a:t>GOES </a:t>
            </a:r>
            <a:r>
              <a:rPr lang="en-US" dirty="0"/>
              <a:t>HERE</a:t>
            </a:r>
          </a:p>
        </p:txBody>
      </p:sp>
      <p:grpSp>
        <p:nvGrpSpPr>
          <p:cNvPr id="42" name="Group 41"/>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43" name="Oval 42"/>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4" name="Oval 43"/>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6" name="Oval 45"/>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7" name="Oval 46"/>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8" name="Oval 47"/>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 name="Oval 48"/>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0" name="Oval 49"/>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52"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 1">
    <p:bg>
      <p:bgPr>
        <a:gradFill>
          <a:gsLst>
            <a:gs pos="99000">
              <a:schemeClr val="bg2">
                <a:lumMod val="90000"/>
                <a:alpha val="78000"/>
              </a:schemeClr>
            </a:gs>
            <a:gs pos="28000">
              <a:schemeClr val="bg2"/>
            </a:gs>
          </a:gsLst>
          <a:lin ang="2700000" scaled="1"/>
        </a:gradFill>
        <a:effectLst/>
      </p:bgPr>
    </p:bg>
    <p:spTree>
      <p:nvGrpSpPr>
        <p:cNvPr id="1" name=""/>
        <p:cNvGrpSpPr/>
        <p:nvPr/>
      </p:nvGrpSpPr>
      <p:grpSpPr>
        <a:xfrm>
          <a:off x="0" y="0"/>
          <a:ext cx="0" cy="0"/>
          <a:chOff x="0" y="0"/>
          <a:chExt cx="0" cy="0"/>
        </a:xfrm>
      </p:grpSpPr>
      <p:sp>
        <p:nvSpPr>
          <p:cNvPr id="5"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20" name="TextBox 19"/>
          <p:cNvSpPr txBox="1"/>
          <p:nvPr userDrawn="1"/>
        </p:nvSpPr>
        <p:spPr>
          <a:xfrm>
            <a:off x="0" y="-3586900"/>
            <a:ext cx="7024680" cy="16506698"/>
          </a:xfrm>
          <a:prstGeom prst="rect">
            <a:avLst/>
          </a:prstGeom>
          <a:noFill/>
        </p:spPr>
        <p:txBody>
          <a:bodyPr wrap="none" rtlCol="0">
            <a:spAutoFit/>
          </a:bodyPr>
          <a:lstStyle/>
          <a:p>
            <a:r>
              <a:rPr lang="en-US" sz="106664" b="1" dirty="0">
                <a:solidFill>
                  <a:schemeClr val="tx2">
                    <a:alpha val="5000"/>
                  </a:schemeClr>
                </a:solidFill>
                <a:latin typeface="Times New Roman" charset="0"/>
                <a:ea typeface="Times New Roman" charset="0"/>
                <a:cs typeface="Times New Roman" charset="0"/>
              </a:rPr>
              <a:t>“</a:t>
            </a:r>
          </a:p>
        </p:txBody>
      </p:sp>
      <p:sp>
        <p:nvSpPr>
          <p:cNvPr id="31" name="Freeform 30"/>
          <p:cNvSpPr/>
          <p:nvPr userDrawn="1"/>
        </p:nvSpPr>
        <p:spPr>
          <a:xfrm>
            <a:off x="-71716" y="2438401"/>
            <a:ext cx="12417507" cy="449203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 name="connsiteX0" fmla="*/ 9261201 w 9871513"/>
              <a:gd name="connsiteY0" fmla="*/ 0 h 3317388"/>
              <a:gd name="connsiteX1" fmla="*/ 9871513 w 9871513"/>
              <a:gd name="connsiteY1" fmla="*/ 0 h 3317388"/>
              <a:gd name="connsiteX2" fmla="*/ 9871513 w 9871513"/>
              <a:gd name="connsiteY2" fmla="*/ 3308312 h 3317388"/>
              <a:gd name="connsiteX3" fmla="*/ 0 w 9871513"/>
              <a:gd name="connsiteY3" fmla="*/ 3317388 h 3317388"/>
              <a:gd name="connsiteX4" fmla="*/ 631603 w 9871513"/>
              <a:gd name="connsiteY4" fmla="*/ 2742398 h 3317388"/>
              <a:gd name="connsiteX5" fmla="*/ 7904063 w 9871513"/>
              <a:gd name="connsiteY5" fmla="*/ 2761152 h 3317388"/>
              <a:gd name="connsiteX6" fmla="*/ 8583056 w 9871513"/>
              <a:gd name="connsiteY6" fmla="*/ 2082159 h 3317388"/>
              <a:gd name="connsiteX7" fmla="*/ 8583056 w 9871513"/>
              <a:gd name="connsiteY7" fmla="*/ 670581 h 3317388"/>
              <a:gd name="connsiteX8" fmla="*/ 8596003 w 9871513"/>
              <a:gd name="connsiteY8" fmla="*/ 542152 h 3317388"/>
              <a:gd name="connsiteX9" fmla="*/ 9261201 w 9871513"/>
              <a:gd name="connsiteY9" fmla="*/ 0 h 3317388"/>
              <a:gd name="connsiteX0" fmla="*/ 8660563 w 9270875"/>
              <a:gd name="connsiteY0" fmla="*/ 0 h 3330736"/>
              <a:gd name="connsiteX1" fmla="*/ 9270875 w 9270875"/>
              <a:gd name="connsiteY1" fmla="*/ 0 h 3330736"/>
              <a:gd name="connsiteX2" fmla="*/ 9270875 w 9270875"/>
              <a:gd name="connsiteY2" fmla="*/ 3308312 h 3330736"/>
              <a:gd name="connsiteX3" fmla="*/ 0 w 9270875"/>
              <a:gd name="connsiteY3" fmla="*/ 3330736 h 3330736"/>
              <a:gd name="connsiteX4" fmla="*/ 30965 w 9270875"/>
              <a:gd name="connsiteY4" fmla="*/ 2742398 h 3330736"/>
              <a:gd name="connsiteX5" fmla="*/ 7303425 w 9270875"/>
              <a:gd name="connsiteY5" fmla="*/ 2761152 h 3330736"/>
              <a:gd name="connsiteX6" fmla="*/ 7982418 w 9270875"/>
              <a:gd name="connsiteY6" fmla="*/ 2082159 h 3330736"/>
              <a:gd name="connsiteX7" fmla="*/ 7982418 w 9270875"/>
              <a:gd name="connsiteY7" fmla="*/ 670581 h 3330736"/>
              <a:gd name="connsiteX8" fmla="*/ 7995365 w 9270875"/>
              <a:gd name="connsiteY8" fmla="*/ 542152 h 3330736"/>
              <a:gd name="connsiteX9" fmla="*/ 8660563 w 9270875"/>
              <a:gd name="connsiteY9" fmla="*/ 0 h 3330736"/>
              <a:gd name="connsiteX0" fmla="*/ 8633868 w 9244180"/>
              <a:gd name="connsiteY0" fmla="*/ 0 h 3344083"/>
              <a:gd name="connsiteX1" fmla="*/ 9244180 w 9244180"/>
              <a:gd name="connsiteY1" fmla="*/ 0 h 3344083"/>
              <a:gd name="connsiteX2" fmla="*/ 9244180 w 9244180"/>
              <a:gd name="connsiteY2" fmla="*/ 3308312 h 3344083"/>
              <a:gd name="connsiteX3" fmla="*/ 0 w 9244180"/>
              <a:gd name="connsiteY3" fmla="*/ 3344083 h 3344083"/>
              <a:gd name="connsiteX4" fmla="*/ 4270 w 9244180"/>
              <a:gd name="connsiteY4" fmla="*/ 2742398 h 3344083"/>
              <a:gd name="connsiteX5" fmla="*/ 7276730 w 9244180"/>
              <a:gd name="connsiteY5" fmla="*/ 2761152 h 3344083"/>
              <a:gd name="connsiteX6" fmla="*/ 7955723 w 9244180"/>
              <a:gd name="connsiteY6" fmla="*/ 2082159 h 3344083"/>
              <a:gd name="connsiteX7" fmla="*/ 7955723 w 9244180"/>
              <a:gd name="connsiteY7" fmla="*/ 670581 h 3344083"/>
              <a:gd name="connsiteX8" fmla="*/ 7968670 w 9244180"/>
              <a:gd name="connsiteY8" fmla="*/ 542152 h 3344083"/>
              <a:gd name="connsiteX9" fmla="*/ 8633868 w 9244180"/>
              <a:gd name="connsiteY9" fmla="*/ 0 h 334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44180" h="3344083">
                <a:moveTo>
                  <a:pt x="8633868" y="0"/>
                </a:moveTo>
                <a:lnTo>
                  <a:pt x="9244180" y="0"/>
                </a:lnTo>
                <a:lnTo>
                  <a:pt x="9244180" y="3308312"/>
                </a:lnTo>
                <a:lnTo>
                  <a:pt x="0" y="3344083"/>
                </a:lnTo>
                <a:cubicBezTo>
                  <a:pt x="1423" y="3143521"/>
                  <a:pt x="2847" y="2942960"/>
                  <a:pt x="4270" y="2742398"/>
                </a:cubicBezTo>
                <a:lnTo>
                  <a:pt x="7276730" y="2761152"/>
                </a:lnTo>
                <a:cubicBezTo>
                  <a:pt x="7651727" y="2761152"/>
                  <a:pt x="7955723" y="2457156"/>
                  <a:pt x="7955723" y="2082159"/>
                </a:cubicBezTo>
                <a:lnTo>
                  <a:pt x="7955723" y="670581"/>
                </a:lnTo>
                <a:lnTo>
                  <a:pt x="7968670" y="542152"/>
                </a:lnTo>
                <a:cubicBezTo>
                  <a:pt x="8031984" y="232747"/>
                  <a:pt x="8305746" y="0"/>
                  <a:pt x="8633868" y="0"/>
                </a:cubicBezTo>
                <a:close/>
              </a:path>
            </a:pathLst>
          </a:custGeom>
          <a:noFill/>
          <a:ln>
            <a:solidFill>
              <a:schemeClr val="tx2">
                <a:alpha val="1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 name="Text Placeholder 2"/>
          <p:cNvSpPr>
            <a:spLocks noGrp="1"/>
          </p:cNvSpPr>
          <p:nvPr>
            <p:ph type="body" sz="quarter" idx="10" hasCustomPrompt="1"/>
          </p:nvPr>
        </p:nvSpPr>
        <p:spPr>
          <a:xfrm>
            <a:off x="1989668" y="1546964"/>
            <a:ext cx="8904817" cy="2859765"/>
          </a:xfrm>
          <a:ln>
            <a:noFill/>
          </a:ln>
        </p:spPr>
        <p:txBody>
          <a:bodyPr>
            <a:normAutofit/>
          </a:bodyPr>
          <a:lstStyle>
            <a:lvl1pPr>
              <a:lnSpc>
                <a:spcPct val="150000"/>
              </a:lnSpc>
              <a:defRPr lang="en-US" sz="2267" b="0" i="0" kern="1200" smtClean="0">
                <a:solidFill>
                  <a:schemeClr val="tx2"/>
                </a:solidFill>
                <a:effectLst/>
                <a:latin typeface="Century Gothic" charset="0"/>
                <a:ea typeface="Century Gothic" charset="0"/>
                <a:cs typeface="Century Gothic" charset="0"/>
              </a:defRPr>
            </a:lvl1pPr>
            <a:lvl2pPr>
              <a:defRPr lang="en-US" sz="2267" b="0" i="0" kern="1200" smtClean="0">
                <a:solidFill>
                  <a:schemeClr val="tx2"/>
                </a:solidFill>
                <a:effectLst/>
                <a:latin typeface="Century Gothic" charset="0"/>
                <a:ea typeface="Century Gothic" charset="0"/>
                <a:cs typeface="Century Gothic" charset="0"/>
              </a:defRPr>
            </a:lvl2pPr>
            <a:lvl3pPr>
              <a:defRPr lang="en-US" sz="2267" b="0" i="0" kern="1200" smtClean="0">
                <a:solidFill>
                  <a:schemeClr val="tx2"/>
                </a:solidFill>
                <a:effectLst/>
                <a:latin typeface="Century Gothic" charset="0"/>
                <a:ea typeface="Century Gothic" charset="0"/>
                <a:cs typeface="Century Gothic" charset="0"/>
              </a:defRPr>
            </a:lvl3pPr>
            <a:lvl4pPr>
              <a:defRPr lang="en-US" sz="2267" b="0" i="0" kern="1200" smtClean="0">
                <a:solidFill>
                  <a:schemeClr val="tx2"/>
                </a:solidFill>
                <a:effectLst/>
                <a:latin typeface="Century Gothic" charset="0"/>
                <a:ea typeface="Century Gothic" charset="0"/>
                <a:cs typeface="Century Gothic" charset="0"/>
              </a:defRPr>
            </a:lvl4pPr>
            <a:lvl5pPr>
              <a:defRPr lang="en-US" sz="2267" b="0" i="0" kern="1200">
                <a:solidFill>
                  <a:schemeClr val="tx2"/>
                </a:solidFill>
                <a:effectLst/>
                <a:latin typeface="Century Gothic" charset="0"/>
                <a:ea typeface="Century Gothic" charset="0"/>
                <a:cs typeface="Century Gothic" charset="0"/>
              </a:defRPr>
            </a:lvl5pPr>
          </a:lstStyle>
          <a:p>
            <a:pPr>
              <a:lnSpc>
                <a:spcPct val="150000"/>
              </a:lnSpc>
              <a:defRPr/>
            </a:pPr>
            <a:r>
              <a:rPr lang="en-US" sz="2267" dirty="0"/>
              <a:t>Lorem </a:t>
            </a:r>
            <a:r>
              <a:rPr lang="en-US" sz="2267" dirty="0">
                <a:solidFill>
                  <a:schemeClr val="tx2"/>
                </a:solidFill>
              </a:rPr>
              <a:t>ipsum dolor sit </a:t>
            </a:r>
            <a:r>
              <a:rPr lang="en-US" sz="2267" dirty="0" err="1"/>
              <a:t>amet</a:t>
            </a:r>
            <a:r>
              <a:rPr lang="en-US" sz="2267" dirty="0"/>
              <a:t>, </a:t>
            </a:r>
            <a:r>
              <a:rPr lang="en-US" sz="2267" dirty="0" err="1"/>
              <a:t>consectetur</a:t>
            </a:r>
            <a:r>
              <a:rPr lang="en-US" sz="2267" dirty="0"/>
              <a:t> </a:t>
            </a:r>
            <a:r>
              <a:rPr lang="en-US" sz="2267" dirty="0" err="1"/>
              <a:t>adipiscing</a:t>
            </a:r>
            <a:r>
              <a:rPr lang="en-US" sz="2267" dirty="0"/>
              <a:t> </a:t>
            </a:r>
            <a:r>
              <a:rPr lang="en-US" sz="2267" dirty="0" err="1"/>
              <a:t>elit</a:t>
            </a:r>
            <a:r>
              <a:rPr lang="en-US" sz="2267" dirty="0"/>
              <a:t>. </a:t>
            </a:r>
            <a:r>
              <a:rPr lang="en-US" sz="2267" dirty="0" err="1"/>
              <a:t>Negat</a:t>
            </a:r>
            <a:r>
              <a:rPr lang="en-US" sz="2267" dirty="0"/>
              <a:t> </a:t>
            </a:r>
            <a:r>
              <a:rPr lang="en-US" sz="2267" dirty="0" err="1"/>
              <a:t>enim</a:t>
            </a:r>
            <a:r>
              <a:rPr lang="en-US" sz="2267" dirty="0"/>
              <a:t> </a:t>
            </a:r>
            <a:r>
              <a:rPr lang="en-US" sz="2267" dirty="0" err="1"/>
              <a:t>summo</a:t>
            </a:r>
            <a:r>
              <a:rPr lang="en-US" sz="2267" dirty="0"/>
              <a:t> bono </a:t>
            </a:r>
            <a:r>
              <a:rPr lang="en-US" sz="2267" dirty="0" err="1"/>
              <a:t>afferre</a:t>
            </a:r>
            <a:r>
              <a:rPr lang="en-US" sz="2267" dirty="0"/>
              <a:t> </a:t>
            </a:r>
            <a:r>
              <a:rPr lang="en-US" sz="2267" dirty="0" err="1"/>
              <a:t>incrementum</a:t>
            </a:r>
            <a:r>
              <a:rPr lang="en-US" sz="2267" dirty="0"/>
              <a:t> diem. </a:t>
            </a:r>
            <a:r>
              <a:rPr lang="en-US" sz="2267" dirty="0" err="1"/>
              <a:t>Optime</a:t>
            </a:r>
            <a:r>
              <a:rPr lang="en-US" sz="2267" dirty="0"/>
              <a:t>, </a:t>
            </a:r>
            <a:r>
              <a:rPr lang="en-US" sz="2267" dirty="0" err="1"/>
              <a:t>inquam</a:t>
            </a:r>
            <a:r>
              <a:rPr lang="en-US" sz="2267" dirty="0"/>
              <a:t>. Urgent </a:t>
            </a:r>
            <a:r>
              <a:rPr lang="en-US" sz="2267" dirty="0" err="1"/>
              <a:t>tamen</a:t>
            </a:r>
            <a:r>
              <a:rPr lang="en-US" sz="2267" dirty="0"/>
              <a:t> et nihil </a:t>
            </a:r>
            <a:r>
              <a:rPr lang="en-US" sz="2267" dirty="0" err="1"/>
              <a:t>remittunt</a:t>
            </a:r>
            <a:r>
              <a:rPr lang="en-US" sz="2267" dirty="0"/>
              <a:t>. Duo </a:t>
            </a:r>
            <a:r>
              <a:rPr lang="en-US" sz="2267" dirty="0" err="1"/>
              <a:t>Reges</a:t>
            </a:r>
            <a:r>
              <a:rPr lang="en-US" sz="2267" dirty="0"/>
              <a:t>: </a:t>
            </a:r>
            <a:r>
              <a:rPr lang="en-US" sz="2267" dirty="0" err="1"/>
              <a:t>constructio</a:t>
            </a:r>
            <a:r>
              <a:rPr lang="en-US" sz="2267" dirty="0"/>
              <a:t> </a:t>
            </a:r>
            <a:r>
              <a:rPr lang="en-US" sz="2267" dirty="0" err="1"/>
              <a:t>interrete</a:t>
            </a:r>
            <a:r>
              <a:rPr lang="en-US" sz="2267" dirty="0"/>
              <a:t>. </a:t>
            </a:r>
            <a:r>
              <a:rPr lang="en-US" sz="2267" dirty="0" err="1"/>
              <a:t>Compensabatur</a:t>
            </a:r>
            <a:r>
              <a:rPr lang="en-US" sz="2267" dirty="0"/>
              <a:t>, </a:t>
            </a:r>
            <a:r>
              <a:rPr lang="en-US" sz="2267" dirty="0" err="1"/>
              <a:t>inquit</a:t>
            </a:r>
            <a:r>
              <a:rPr lang="en-US" sz="2267" dirty="0"/>
              <a:t>, cum </a:t>
            </a:r>
            <a:r>
              <a:rPr lang="en-US" sz="2267" dirty="0" err="1"/>
              <a:t>summis</a:t>
            </a:r>
            <a:r>
              <a:rPr lang="en-US" sz="2267" dirty="0"/>
              <a:t> </a:t>
            </a:r>
            <a:r>
              <a:rPr lang="en-US" sz="2267" dirty="0" err="1"/>
              <a:t>doloribus</a:t>
            </a:r>
            <a:r>
              <a:rPr lang="en-US" sz="2267" dirty="0"/>
              <a:t> </a:t>
            </a:r>
            <a:r>
              <a:rPr lang="en-US" sz="2267" dirty="0" err="1"/>
              <a:t>laetitia</a:t>
            </a:r>
            <a:r>
              <a:rPr lang="en-US" sz="2267" dirty="0"/>
              <a:t>. Cur </a:t>
            </a:r>
            <a:r>
              <a:rPr lang="en-US" sz="2267" dirty="0" err="1"/>
              <a:t>haec</a:t>
            </a:r>
            <a:r>
              <a:rPr lang="en-US" sz="2267" dirty="0"/>
              <a:t> </a:t>
            </a:r>
            <a:r>
              <a:rPr lang="en-US" sz="2267" dirty="0" err="1"/>
              <a:t>eadem</a:t>
            </a:r>
            <a:r>
              <a:rPr lang="en-US" sz="2267" dirty="0"/>
              <a:t> Democritus?</a:t>
            </a:r>
          </a:p>
        </p:txBody>
      </p:sp>
      <p:sp>
        <p:nvSpPr>
          <p:cNvPr id="53" name="Text Placeholder 5"/>
          <p:cNvSpPr>
            <a:spLocks noGrp="1"/>
          </p:cNvSpPr>
          <p:nvPr>
            <p:ph type="body" sz="quarter" idx="12" hasCustomPrompt="1"/>
          </p:nvPr>
        </p:nvSpPr>
        <p:spPr>
          <a:xfrm>
            <a:off x="1989668" y="4516378"/>
            <a:ext cx="8903912" cy="781788"/>
          </a:xfrm>
        </p:spPr>
        <p:txBody>
          <a:bodyPr>
            <a:normAutofit/>
          </a:bodyPr>
          <a:lstStyle>
            <a:lvl1pPr>
              <a:defRPr sz="1867">
                <a:solidFill>
                  <a:schemeClr val="tx2"/>
                </a:solidFill>
                <a:latin typeface="Century Gothic" charset="0"/>
                <a:ea typeface="Century Gothic" charset="0"/>
                <a:cs typeface="Century Gothic" charset="0"/>
              </a:defRPr>
            </a:lvl1pPr>
          </a:lstStyle>
          <a:p>
            <a:pPr lvl="0"/>
            <a:r>
              <a:rPr lang="en-US" dirty="0"/>
              <a:t>Joseph Doe, Title</a:t>
            </a:r>
          </a:p>
          <a:p>
            <a:pPr lvl="0"/>
            <a:r>
              <a:rPr lang="en-US" dirty="0"/>
              <a:t>Company Name</a:t>
            </a:r>
          </a:p>
        </p:txBody>
      </p:sp>
      <p:grpSp>
        <p:nvGrpSpPr>
          <p:cNvPr id="17" name="Group 16"/>
          <p:cNvGrpSpPr/>
          <p:nvPr userDrawn="1"/>
        </p:nvGrpSpPr>
        <p:grpSpPr>
          <a:xfrm>
            <a:off x="10899648" y="6364225"/>
            <a:ext cx="959707" cy="262281"/>
            <a:chOff x="884883" y="1898656"/>
            <a:chExt cx="2286155" cy="624789"/>
          </a:xfrm>
        </p:grpSpPr>
        <p:grpSp>
          <p:nvGrpSpPr>
            <p:cNvPr id="18" name="Group 17"/>
            <p:cNvGrpSpPr/>
            <p:nvPr userDrawn="1"/>
          </p:nvGrpSpPr>
          <p:grpSpPr>
            <a:xfrm>
              <a:off x="884883" y="2062438"/>
              <a:ext cx="1765727" cy="461007"/>
              <a:chOff x="884883" y="2062438"/>
              <a:chExt cx="1765727" cy="461007"/>
            </a:xfrm>
          </p:grpSpPr>
          <p:sp>
            <p:nvSpPr>
              <p:cNvPr id="24"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5"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6"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7"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8"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9"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19" name="Group 18"/>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21"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2"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3"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Quote — 2">
    <p:bg>
      <p:bgPr>
        <a:gradFill>
          <a:gsLst>
            <a:gs pos="99000">
              <a:srgbClr val="F26223"/>
            </a:gs>
            <a:gs pos="29000">
              <a:srgbClr val="F69221"/>
            </a:gs>
          </a:gsLst>
          <a:lin ang="2700000" scaled="1"/>
        </a:gradFill>
        <a:effectLst/>
      </p:bgPr>
    </p:bg>
    <p:spTree>
      <p:nvGrpSpPr>
        <p:cNvPr id="1" name=""/>
        <p:cNvGrpSpPr/>
        <p:nvPr/>
      </p:nvGrpSpPr>
      <p:grpSpPr>
        <a:xfrm>
          <a:off x="0" y="0"/>
          <a:ext cx="0" cy="0"/>
          <a:chOff x="0" y="0"/>
          <a:chExt cx="0" cy="0"/>
        </a:xfrm>
      </p:grpSpPr>
      <p:sp>
        <p:nvSpPr>
          <p:cNvPr id="20" name="TextBox 19"/>
          <p:cNvSpPr txBox="1"/>
          <p:nvPr userDrawn="1"/>
        </p:nvSpPr>
        <p:spPr>
          <a:xfrm>
            <a:off x="0" y="-3586900"/>
            <a:ext cx="7024680" cy="16506698"/>
          </a:xfrm>
          <a:prstGeom prst="rect">
            <a:avLst/>
          </a:prstGeom>
          <a:noFill/>
        </p:spPr>
        <p:txBody>
          <a:bodyPr wrap="none" rtlCol="0">
            <a:spAutoFit/>
          </a:bodyPr>
          <a:lstStyle/>
          <a:p>
            <a:r>
              <a:rPr lang="en-US" sz="106664" b="1" dirty="0">
                <a:solidFill>
                  <a:schemeClr val="bg1">
                    <a:alpha val="10000"/>
                  </a:schemeClr>
                </a:solidFill>
                <a:latin typeface="Times New Roman" charset="0"/>
                <a:ea typeface="Times New Roman" charset="0"/>
                <a:cs typeface="Times New Roman" charset="0"/>
              </a:rPr>
              <a:t>“</a:t>
            </a:r>
          </a:p>
        </p:txBody>
      </p:sp>
      <p:sp>
        <p:nvSpPr>
          <p:cNvPr id="5"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solidFill>
                  <a:schemeClr val="bg1"/>
                </a:solidFill>
              </a:rPr>
              <a:pPr algn="l"/>
              <a:t>‹N°›</a:t>
            </a:fld>
            <a:r>
              <a:rPr lang="en-US" sz="1067" dirty="0"/>
              <a:t> </a:t>
            </a:r>
            <a:r>
              <a:rPr lang="en-US" sz="1067" dirty="0">
                <a:solidFill>
                  <a:schemeClr val="accent2"/>
                </a:solidFill>
              </a:rPr>
              <a:t>•</a:t>
            </a:r>
            <a:endParaRPr lang="en-US" sz="1067" dirty="0"/>
          </a:p>
        </p:txBody>
      </p:sp>
      <p:sp>
        <p:nvSpPr>
          <p:cNvPr id="31" name="Freeform 30"/>
          <p:cNvSpPr/>
          <p:nvPr userDrawn="1"/>
        </p:nvSpPr>
        <p:spPr>
          <a:xfrm>
            <a:off x="-71716" y="2438401"/>
            <a:ext cx="12417507" cy="449203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 name="connsiteX0" fmla="*/ 9261201 w 9871513"/>
              <a:gd name="connsiteY0" fmla="*/ 0 h 3317388"/>
              <a:gd name="connsiteX1" fmla="*/ 9871513 w 9871513"/>
              <a:gd name="connsiteY1" fmla="*/ 0 h 3317388"/>
              <a:gd name="connsiteX2" fmla="*/ 9871513 w 9871513"/>
              <a:gd name="connsiteY2" fmla="*/ 3308312 h 3317388"/>
              <a:gd name="connsiteX3" fmla="*/ 0 w 9871513"/>
              <a:gd name="connsiteY3" fmla="*/ 3317388 h 3317388"/>
              <a:gd name="connsiteX4" fmla="*/ 631603 w 9871513"/>
              <a:gd name="connsiteY4" fmla="*/ 2742398 h 3317388"/>
              <a:gd name="connsiteX5" fmla="*/ 7904063 w 9871513"/>
              <a:gd name="connsiteY5" fmla="*/ 2761152 h 3317388"/>
              <a:gd name="connsiteX6" fmla="*/ 8583056 w 9871513"/>
              <a:gd name="connsiteY6" fmla="*/ 2082159 h 3317388"/>
              <a:gd name="connsiteX7" fmla="*/ 8583056 w 9871513"/>
              <a:gd name="connsiteY7" fmla="*/ 670581 h 3317388"/>
              <a:gd name="connsiteX8" fmla="*/ 8596003 w 9871513"/>
              <a:gd name="connsiteY8" fmla="*/ 542152 h 3317388"/>
              <a:gd name="connsiteX9" fmla="*/ 9261201 w 9871513"/>
              <a:gd name="connsiteY9" fmla="*/ 0 h 3317388"/>
              <a:gd name="connsiteX0" fmla="*/ 8660563 w 9270875"/>
              <a:gd name="connsiteY0" fmla="*/ 0 h 3330736"/>
              <a:gd name="connsiteX1" fmla="*/ 9270875 w 9270875"/>
              <a:gd name="connsiteY1" fmla="*/ 0 h 3330736"/>
              <a:gd name="connsiteX2" fmla="*/ 9270875 w 9270875"/>
              <a:gd name="connsiteY2" fmla="*/ 3308312 h 3330736"/>
              <a:gd name="connsiteX3" fmla="*/ 0 w 9270875"/>
              <a:gd name="connsiteY3" fmla="*/ 3330736 h 3330736"/>
              <a:gd name="connsiteX4" fmla="*/ 30965 w 9270875"/>
              <a:gd name="connsiteY4" fmla="*/ 2742398 h 3330736"/>
              <a:gd name="connsiteX5" fmla="*/ 7303425 w 9270875"/>
              <a:gd name="connsiteY5" fmla="*/ 2761152 h 3330736"/>
              <a:gd name="connsiteX6" fmla="*/ 7982418 w 9270875"/>
              <a:gd name="connsiteY6" fmla="*/ 2082159 h 3330736"/>
              <a:gd name="connsiteX7" fmla="*/ 7982418 w 9270875"/>
              <a:gd name="connsiteY7" fmla="*/ 670581 h 3330736"/>
              <a:gd name="connsiteX8" fmla="*/ 7995365 w 9270875"/>
              <a:gd name="connsiteY8" fmla="*/ 542152 h 3330736"/>
              <a:gd name="connsiteX9" fmla="*/ 8660563 w 9270875"/>
              <a:gd name="connsiteY9" fmla="*/ 0 h 3330736"/>
              <a:gd name="connsiteX0" fmla="*/ 8633868 w 9244180"/>
              <a:gd name="connsiteY0" fmla="*/ 0 h 3344083"/>
              <a:gd name="connsiteX1" fmla="*/ 9244180 w 9244180"/>
              <a:gd name="connsiteY1" fmla="*/ 0 h 3344083"/>
              <a:gd name="connsiteX2" fmla="*/ 9244180 w 9244180"/>
              <a:gd name="connsiteY2" fmla="*/ 3308312 h 3344083"/>
              <a:gd name="connsiteX3" fmla="*/ 0 w 9244180"/>
              <a:gd name="connsiteY3" fmla="*/ 3344083 h 3344083"/>
              <a:gd name="connsiteX4" fmla="*/ 4270 w 9244180"/>
              <a:gd name="connsiteY4" fmla="*/ 2742398 h 3344083"/>
              <a:gd name="connsiteX5" fmla="*/ 7276730 w 9244180"/>
              <a:gd name="connsiteY5" fmla="*/ 2761152 h 3344083"/>
              <a:gd name="connsiteX6" fmla="*/ 7955723 w 9244180"/>
              <a:gd name="connsiteY6" fmla="*/ 2082159 h 3344083"/>
              <a:gd name="connsiteX7" fmla="*/ 7955723 w 9244180"/>
              <a:gd name="connsiteY7" fmla="*/ 670581 h 3344083"/>
              <a:gd name="connsiteX8" fmla="*/ 7968670 w 9244180"/>
              <a:gd name="connsiteY8" fmla="*/ 542152 h 3344083"/>
              <a:gd name="connsiteX9" fmla="*/ 8633868 w 9244180"/>
              <a:gd name="connsiteY9" fmla="*/ 0 h 334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44180" h="3344083">
                <a:moveTo>
                  <a:pt x="8633868" y="0"/>
                </a:moveTo>
                <a:lnTo>
                  <a:pt x="9244180" y="0"/>
                </a:lnTo>
                <a:lnTo>
                  <a:pt x="9244180" y="3308312"/>
                </a:lnTo>
                <a:lnTo>
                  <a:pt x="0" y="3344083"/>
                </a:lnTo>
                <a:cubicBezTo>
                  <a:pt x="1423" y="3143521"/>
                  <a:pt x="2847" y="2942960"/>
                  <a:pt x="4270" y="2742398"/>
                </a:cubicBezTo>
                <a:lnTo>
                  <a:pt x="7276730" y="2761152"/>
                </a:lnTo>
                <a:cubicBezTo>
                  <a:pt x="7651727" y="2761152"/>
                  <a:pt x="7955723" y="2457156"/>
                  <a:pt x="7955723" y="2082159"/>
                </a:cubicBezTo>
                <a:lnTo>
                  <a:pt x="7955723" y="670581"/>
                </a:lnTo>
                <a:lnTo>
                  <a:pt x="7968670" y="542152"/>
                </a:lnTo>
                <a:cubicBezTo>
                  <a:pt x="8031984" y="232747"/>
                  <a:pt x="8305746" y="0"/>
                  <a:pt x="8633868" y="0"/>
                </a:cubicBezTo>
                <a:close/>
              </a:path>
            </a:pathLst>
          </a:cu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 name="Text Placeholder 2"/>
          <p:cNvSpPr>
            <a:spLocks noGrp="1"/>
          </p:cNvSpPr>
          <p:nvPr>
            <p:ph type="body" sz="quarter" idx="10" hasCustomPrompt="1"/>
          </p:nvPr>
        </p:nvSpPr>
        <p:spPr>
          <a:xfrm>
            <a:off x="1989668" y="1546964"/>
            <a:ext cx="8904817" cy="2859765"/>
          </a:xfrm>
          <a:ln>
            <a:noFill/>
          </a:ln>
        </p:spPr>
        <p:txBody>
          <a:bodyPr>
            <a:norm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lang="en-US" sz="2267" b="0" i="0" kern="1200">
                <a:solidFill>
                  <a:schemeClr val="bg1"/>
                </a:solidFill>
                <a:effectLst/>
                <a:latin typeface="Century Gothic" charset="0"/>
                <a:ea typeface="Century Gothic" charset="0"/>
                <a:cs typeface="Century Gothic" charset="0"/>
              </a:defRPr>
            </a:lvl1pPr>
            <a:lvl2pPr>
              <a:defRPr lang="en-US" sz="2267" b="0" i="0" kern="1200" smtClean="0">
                <a:solidFill>
                  <a:schemeClr val="tx2"/>
                </a:solidFill>
                <a:effectLst/>
                <a:latin typeface="Century Gothic" charset="0"/>
                <a:ea typeface="Century Gothic" charset="0"/>
                <a:cs typeface="Century Gothic" charset="0"/>
              </a:defRPr>
            </a:lvl2pPr>
            <a:lvl3pPr>
              <a:defRPr lang="en-US" sz="2267" b="0" i="0" kern="1200" smtClean="0">
                <a:solidFill>
                  <a:schemeClr val="tx2"/>
                </a:solidFill>
                <a:effectLst/>
                <a:latin typeface="Century Gothic" charset="0"/>
                <a:ea typeface="Century Gothic" charset="0"/>
                <a:cs typeface="Century Gothic" charset="0"/>
              </a:defRPr>
            </a:lvl3pPr>
            <a:lvl4pPr>
              <a:defRPr lang="en-US" sz="2267" b="0" i="0" kern="1200" smtClean="0">
                <a:solidFill>
                  <a:schemeClr val="tx2"/>
                </a:solidFill>
                <a:effectLst/>
                <a:latin typeface="Century Gothic" charset="0"/>
                <a:ea typeface="Century Gothic" charset="0"/>
                <a:cs typeface="Century Gothic" charset="0"/>
              </a:defRPr>
            </a:lvl4pPr>
            <a:lvl5pPr>
              <a:defRPr lang="en-US" sz="2267" b="0" i="0" kern="1200">
                <a:solidFill>
                  <a:schemeClr val="tx2"/>
                </a:solidFill>
                <a:effectLst/>
                <a:latin typeface="Century Gothic" charset="0"/>
                <a:ea typeface="Century Gothic" charset="0"/>
                <a:cs typeface="Century Gothic" charset="0"/>
              </a:defRPr>
            </a:lvl5pPr>
          </a:lstStyle>
          <a:p>
            <a:pPr>
              <a:lnSpc>
                <a:spcPct val="150000"/>
              </a:lnSpc>
              <a:defRPr/>
            </a:pPr>
            <a:r>
              <a:rPr lang="en-US" sz="2267" dirty="0"/>
              <a:t>Lorem ipsum dolor sit </a:t>
            </a:r>
            <a:r>
              <a:rPr lang="en-US" sz="2267" dirty="0" err="1"/>
              <a:t>amet</a:t>
            </a:r>
            <a:r>
              <a:rPr lang="en-US" sz="2267" dirty="0"/>
              <a:t>, </a:t>
            </a:r>
            <a:r>
              <a:rPr lang="en-US" sz="2267" dirty="0" err="1"/>
              <a:t>consectetur</a:t>
            </a:r>
            <a:r>
              <a:rPr lang="en-US" sz="2267" dirty="0"/>
              <a:t> </a:t>
            </a:r>
            <a:r>
              <a:rPr lang="en-US" sz="2267" dirty="0" err="1"/>
              <a:t>adipiscing</a:t>
            </a:r>
            <a:r>
              <a:rPr lang="en-US" sz="2267" dirty="0"/>
              <a:t> </a:t>
            </a:r>
            <a:r>
              <a:rPr lang="en-US" sz="2267" dirty="0" err="1"/>
              <a:t>elit</a:t>
            </a:r>
            <a:r>
              <a:rPr lang="en-US" sz="2267" dirty="0"/>
              <a:t>. </a:t>
            </a:r>
            <a:r>
              <a:rPr lang="en-US" sz="2267" dirty="0" err="1"/>
              <a:t>Negat</a:t>
            </a:r>
            <a:r>
              <a:rPr lang="en-US" sz="2267" dirty="0"/>
              <a:t> </a:t>
            </a:r>
            <a:r>
              <a:rPr lang="en-US" sz="2267" dirty="0" err="1"/>
              <a:t>enim</a:t>
            </a:r>
            <a:r>
              <a:rPr lang="en-US" sz="2267" dirty="0"/>
              <a:t> </a:t>
            </a:r>
            <a:r>
              <a:rPr lang="en-US" sz="2267" dirty="0" err="1"/>
              <a:t>summo</a:t>
            </a:r>
            <a:r>
              <a:rPr lang="en-US" sz="2267" dirty="0"/>
              <a:t> bono </a:t>
            </a:r>
            <a:r>
              <a:rPr lang="en-US" sz="2267" dirty="0" err="1"/>
              <a:t>afferre</a:t>
            </a:r>
            <a:r>
              <a:rPr lang="en-US" sz="2267" dirty="0"/>
              <a:t> </a:t>
            </a:r>
            <a:r>
              <a:rPr lang="en-US" sz="2267" dirty="0" err="1"/>
              <a:t>incrementum</a:t>
            </a:r>
            <a:r>
              <a:rPr lang="en-US" sz="2267" dirty="0"/>
              <a:t> diem. </a:t>
            </a:r>
            <a:r>
              <a:rPr lang="en-US" sz="2267" dirty="0" err="1"/>
              <a:t>Optime</a:t>
            </a:r>
            <a:r>
              <a:rPr lang="en-US" sz="2267" dirty="0"/>
              <a:t>, </a:t>
            </a:r>
            <a:r>
              <a:rPr lang="en-US" sz="2267" dirty="0" err="1"/>
              <a:t>inquam</a:t>
            </a:r>
            <a:r>
              <a:rPr lang="en-US" sz="2267" dirty="0"/>
              <a:t>. Urgent </a:t>
            </a:r>
            <a:r>
              <a:rPr lang="en-US" sz="2267" dirty="0" err="1"/>
              <a:t>tamen</a:t>
            </a:r>
            <a:r>
              <a:rPr lang="en-US" sz="2267" dirty="0"/>
              <a:t> et nihil </a:t>
            </a:r>
            <a:r>
              <a:rPr lang="en-US" sz="2267" dirty="0" err="1"/>
              <a:t>remittunt</a:t>
            </a:r>
            <a:r>
              <a:rPr lang="en-US" sz="2267" dirty="0"/>
              <a:t>. Duo </a:t>
            </a:r>
            <a:r>
              <a:rPr lang="en-US" sz="2267" dirty="0" err="1"/>
              <a:t>Reges</a:t>
            </a:r>
            <a:r>
              <a:rPr lang="en-US" sz="2267" dirty="0"/>
              <a:t>: </a:t>
            </a:r>
            <a:r>
              <a:rPr lang="en-US" sz="2267" dirty="0" err="1"/>
              <a:t>constructio</a:t>
            </a:r>
            <a:r>
              <a:rPr lang="en-US" sz="2267" dirty="0"/>
              <a:t> </a:t>
            </a:r>
            <a:r>
              <a:rPr lang="en-US" sz="2267" dirty="0" err="1"/>
              <a:t>interrete</a:t>
            </a:r>
            <a:r>
              <a:rPr lang="en-US" sz="2267" dirty="0"/>
              <a:t>. </a:t>
            </a:r>
            <a:r>
              <a:rPr lang="en-US" sz="2267" dirty="0" err="1"/>
              <a:t>Compensabatur</a:t>
            </a:r>
            <a:r>
              <a:rPr lang="en-US" sz="2267" dirty="0"/>
              <a:t>, </a:t>
            </a:r>
            <a:r>
              <a:rPr lang="en-US" sz="2267" dirty="0" err="1"/>
              <a:t>inquit</a:t>
            </a:r>
            <a:r>
              <a:rPr lang="en-US" sz="2267" dirty="0"/>
              <a:t>, cum </a:t>
            </a:r>
            <a:r>
              <a:rPr lang="en-US" sz="2267" dirty="0" err="1"/>
              <a:t>summis</a:t>
            </a:r>
            <a:r>
              <a:rPr lang="en-US" sz="2267" dirty="0"/>
              <a:t> </a:t>
            </a:r>
            <a:r>
              <a:rPr lang="en-US" sz="2267" dirty="0" err="1"/>
              <a:t>doloribus</a:t>
            </a:r>
            <a:r>
              <a:rPr lang="en-US" sz="2267" dirty="0"/>
              <a:t> </a:t>
            </a:r>
            <a:r>
              <a:rPr lang="en-US" sz="2267" dirty="0" err="1"/>
              <a:t>laetitia</a:t>
            </a:r>
            <a:r>
              <a:rPr lang="en-US" sz="2267" dirty="0"/>
              <a:t>. Cur </a:t>
            </a:r>
            <a:r>
              <a:rPr lang="en-US" sz="2267" dirty="0" err="1"/>
              <a:t>haec</a:t>
            </a:r>
            <a:r>
              <a:rPr lang="en-US" sz="2267" dirty="0"/>
              <a:t> </a:t>
            </a:r>
            <a:r>
              <a:rPr lang="en-US" sz="2267" dirty="0" err="1"/>
              <a:t>eadem</a:t>
            </a:r>
            <a:r>
              <a:rPr lang="en-US" sz="2267" dirty="0"/>
              <a:t> Democritus?</a:t>
            </a:r>
          </a:p>
        </p:txBody>
      </p:sp>
      <p:sp>
        <p:nvSpPr>
          <p:cNvPr id="21" name="Text Placeholder 3"/>
          <p:cNvSpPr>
            <a:spLocks noGrp="1"/>
          </p:cNvSpPr>
          <p:nvPr>
            <p:ph type="body" sz="quarter" idx="12" hasCustomPrompt="1"/>
          </p:nvPr>
        </p:nvSpPr>
        <p:spPr>
          <a:xfrm>
            <a:off x="1989668" y="4524696"/>
            <a:ext cx="8904817" cy="773469"/>
          </a:xfrm>
        </p:spPr>
        <p:txBody>
          <a:bodyPr>
            <a:normAutofit/>
          </a:bodyPr>
          <a:lstStyle>
            <a:lvl1pPr>
              <a:defRPr sz="1867">
                <a:solidFill>
                  <a:schemeClr val="bg1"/>
                </a:solidFill>
                <a:latin typeface="Century Gothic" charset="0"/>
                <a:ea typeface="Century Gothic" charset="0"/>
                <a:cs typeface="Century Gothic" charset="0"/>
              </a:defRPr>
            </a:lvl1pPr>
          </a:lstStyle>
          <a:p>
            <a:pPr lvl="0"/>
            <a:r>
              <a:rPr lang="en-US" dirty="0"/>
              <a:t>Joseph Doe, Title </a:t>
            </a:r>
          </a:p>
          <a:p>
            <a:pPr lvl="0"/>
            <a:r>
              <a:rPr lang="en-US" dirty="0"/>
              <a:t>Company Name</a:t>
            </a:r>
          </a:p>
        </p:txBody>
      </p:sp>
      <p:grpSp>
        <p:nvGrpSpPr>
          <p:cNvPr id="17" name="Group 16"/>
          <p:cNvGrpSpPr/>
          <p:nvPr userDrawn="1"/>
        </p:nvGrpSpPr>
        <p:grpSpPr>
          <a:xfrm>
            <a:off x="10899648" y="6364225"/>
            <a:ext cx="959707" cy="262281"/>
            <a:chOff x="884883" y="1898656"/>
            <a:chExt cx="2286155" cy="624789"/>
          </a:xfrm>
          <a:solidFill>
            <a:schemeClr val="bg1"/>
          </a:solidFill>
        </p:grpSpPr>
        <p:grpSp>
          <p:nvGrpSpPr>
            <p:cNvPr id="18" name="Group 17"/>
            <p:cNvGrpSpPr/>
            <p:nvPr userDrawn="1"/>
          </p:nvGrpSpPr>
          <p:grpSpPr>
            <a:xfrm>
              <a:off x="884883" y="2062438"/>
              <a:ext cx="1765727" cy="461007"/>
              <a:chOff x="884883" y="2062438"/>
              <a:chExt cx="1765727" cy="461007"/>
            </a:xfrm>
            <a:grpFill/>
          </p:grpSpPr>
          <p:sp>
            <p:nvSpPr>
              <p:cNvPr id="25"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6"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7"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8"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9"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0"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19" name="Group 18"/>
            <p:cNvGrpSpPr/>
            <p:nvPr userDrawn="1"/>
          </p:nvGrpSpPr>
          <p:grpSpPr>
            <a:xfrm>
              <a:off x="1519618" y="1898656"/>
              <a:ext cx="1651420" cy="624789"/>
              <a:chOff x="1519618" y="1898656"/>
              <a:chExt cx="1651420" cy="624789"/>
            </a:xfrm>
            <a:grpFill/>
          </p:grpSpPr>
          <p:sp>
            <p:nvSpPr>
              <p:cNvPr id="22"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3"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4"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Quote — 3">
    <p:bg>
      <p:bgPr>
        <a:solidFill>
          <a:schemeClr val="tx1"/>
        </a:solidFill>
        <a:effectLst/>
      </p:bgPr>
    </p:bg>
    <p:spTree>
      <p:nvGrpSpPr>
        <p:cNvPr id="1" name=""/>
        <p:cNvGrpSpPr/>
        <p:nvPr/>
      </p:nvGrpSpPr>
      <p:grpSpPr>
        <a:xfrm>
          <a:off x="0" y="0"/>
          <a:ext cx="0" cy="0"/>
          <a:chOff x="0" y="0"/>
          <a:chExt cx="0" cy="0"/>
        </a:xfrm>
      </p:grpSpPr>
      <p:sp>
        <p:nvSpPr>
          <p:cNvPr id="20" name="TextBox 19"/>
          <p:cNvSpPr txBox="1"/>
          <p:nvPr userDrawn="1"/>
        </p:nvSpPr>
        <p:spPr>
          <a:xfrm>
            <a:off x="0" y="-3586900"/>
            <a:ext cx="7024680" cy="16506698"/>
          </a:xfrm>
          <a:prstGeom prst="rect">
            <a:avLst/>
          </a:prstGeom>
          <a:noFill/>
        </p:spPr>
        <p:txBody>
          <a:bodyPr wrap="none" rtlCol="0">
            <a:spAutoFit/>
          </a:bodyPr>
          <a:lstStyle/>
          <a:p>
            <a:r>
              <a:rPr lang="en-US" sz="106664" b="1" dirty="0">
                <a:solidFill>
                  <a:schemeClr val="bg1">
                    <a:alpha val="4000"/>
                  </a:schemeClr>
                </a:solidFill>
                <a:latin typeface="Times New Roman" charset="0"/>
                <a:ea typeface="Times New Roman" charset="0"/>
                <a:cs typeface="Times New Roman" charset="0"/>
              </a:rPr>
              <a:t>“</a:t>
            </a:r>
          </a:p>
        </p:txBody>
      </p:sp>
      <p:sp>
        <p:nvSpPr>
          <p:cNvPr id="5"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solidFill>
                  <a:schemeClr val="bg1"/>
                </a:solidFill>
              </a:rPr>
              <a:pPr algn="l"/>
              <a:t>‹N°›</a:t>
            </a:fld>
            <a:r>
              <a:rPr lang="en-US" sz="1067" dirty="0"/>
              <a:t> </a:t>
            </a:r>
            <a:r>
              <a:rPr lang="en-US" sz="1067" dirty="0">
                <a:solidFill>
                  <a:schemeClr val="accent2"/>
                </a:solidFill>
              </a:rPr>
              <a:t>•</a:t>
            </a:r>
            <a:endParaRPr lang="en-US" sz="1067" dirty="0"/>
          </a:p>
        </p:txBody>
      </p:sp>
      <p:sp>
        <p:nvSpPr>
          <p:cNvPr id="31" name="Freeform 30"/>
          <p:cNvSpPr/>
          <p:nvPr userDrawn="1"/>
        </p:nvSpPr>
        <p:spPr>
          <a:xfrm>
            <a:off x="-71716" y="2438401"/>
            <a:ext cx="12417507" cy="449203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 name="connsiteX0" fmla="*/ 9261201 w 9871513"/>
              <a:gd name="connsiteY0" fmla="*/ 0 h 3317388"/>
              <a:gd name="connsiteX1" fmla="*/ 9871513 w 9871513"/>
              <a:gd name="connsiteY1" fmla="*/ 0 h 3317388"/>
              <a:gd name="connsiteX2" fmla="*/ 9871513 w 9871513"/>
              <a:gd name="connsiteY2" fmla="*/ 3308312 h 3317388"/>
              <a:gd name="connsiteX3" fmla="*/ 0 w 9871513"/>
              <a:gd name="connsiteY3" fmla="*/ 3317388 h 3317388"/>
              <a:gd name="connsiteX4" fmla="*/ 631603 w 9871513"/>
              <a:gd name="connsiteY4" fmla="*/ 2742398 h 3317388"/>
              <a:gd name="connsiteX5" fmla="*/ 7904063 w 9871513"/>
              <a:gd name="connsiteY5" fmla="*/ 2761152 h 3317388"/>
              <a:gd name="connsiteX6" fmla="*/ 8583056 w 9871513"/>
              <a:gd name="connsiteY6" fmla="*/ 2082159 h 3317388"/>
              <a:gd name="connsiteX7" fmla="*/ 8583056 w 9871513"/>
              <a:gd name="connsiteY7" fmla="*/ 670581 h 3317388"/>
              <a:gd name="connsiteX8" fmla="*/ 8596003 w 9871513"/>
              <a:gd name="connsiteY8" fmla="*/ 542152 h 3317388"/>
              <a:gd name="connsiteX9" fmla="*/ 9261201 w 9871513"/>
              <a:gd name="connsiteY9" fmla="*/ 0 h 3317388"/>
              <a:gd name="connsiteX0" fmla="*/ 8660563 w 9270875"/>
              <a:gd name="connsiteY0" fmla="*/ 0 h 3330736"/>
              <a:gd name="connsiteX1" fmla="*/ 9270875 w 9270875"/>
              <a:gd name="connsiteY1" fmla="*/ 0 h 3330736"/>
              <a:gd name="connsiteX2" fmla="*/ 9270875 w 9270875"/>
              <a:gd name="connsiteY2" fmla="*/ 3308312 h 3330736"/>
              <a:gd name="connsiteX3" fmla="*/ 0 w 9270875"/>
              <a:gd name="connsiteY3" fmla="*/ 3330736 h 3330736"/>
              <a:gd name="connsiteX4" fmla="*/ 30965 w 9270875"/>
              <a:gd name="connsiteY4" fmla="*/ 2742398 h 3330736"/>
              <a:gd name="connsiteX5" fmla="*/ 7303425 w 9270875"/>
              <a:gd name="connsiteY5" fmla="*/ 2761152 h 3330736"/>
              <a:gd name="connsiteX6" fmla="*/ 7982418 w 9270875"/>
              <a:gd name="connsiteY6" fmla="*/ 2082159 h 3330736"/>
              <a:gd name="connsiteX7" fmla="*/ 7982418 w 9270875"/>
              <a:gd name="connsiteY7" fmla="*/ 670581 h 3330736"/>
              <a:gd name="connsiteX8" fmla="*/ 7995365 w 9270875"/>
              <a:gd name="connsiteY8" fmla="*/ 542152 h 3330736"/>
              <a:gd name="connsiteX9" fmla="*/ 8660563 w 9270875"/>
              <a:gd name="connsiteY9" fmla="*/ 0 h 3330736"/>
              <a:gd name="connsiteX0" fmla="*/ 8633868 w 9244180"/>
              <a:gd name="connsiteY0" fmla="*/ 0 h 3344083"/>
              <a:gd name="connsiteX1" fmla="*/ 9244180 w 9244180"/>
              <a:gd name="connsiteY1" fmla="*/ 0 h 3344083"/>
              <a:gd name="connsiteX2" fmla="*/ 9244180 w 9244180"/>
              <a:gd name="connsiteY2" fmla="*/ 3308312 h 3344083"/>
              <a:gd name="connsiteX3" fmla="*/ 0 w 9244180"/>
              <a:gd name="connsiteY3" fmla="*/ 3344083 h 3344083"/>
              <a:gd name="connsiteX4" fmla="*/ 4270 w 9244180"/>
              <a:gd name="connsiteY4" fmla="*/ 2742398 h 3344083"/>
              <a:gd name="connsiteX5" fmla="*/ 7276730 w 9244180"/>
              <a:gd name="connsiteY5" fmla="*/ 2761152 h 3344083"/>
              <a:gd name="connsiteX6" fmla="*/ 7955723 w 9244180"/>
              <a:gd name="connsiteY6" fmla="*/ 2082159 h 3344083"/>
              <a:gd name="connsiteX7" fmla="*/ 7955723 w 9244180"/>
              <a:gd name="connsiteY7" fmla="*/ 670581 h 3344083"/>
              <a:gd name="connsiteX8" fmla="*/ 7968670 w 9244180"/>
              <a:gd name="connsiteY8" fmla="*/ 542152 h 3344083"/>
              <a:gd name="connsiteX9" fmla="*/ 8633868 w 9244180"/>
              <a:gd name="connsiteY9" fmla="*/ 0 h 3344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44180" h="3344083">
                <a:moveTo>
                  <a:pt x="8633868" y="0"/>
                </a:moveTo>
                <a:lnTo>
                  <a:pt x="9244180" y="0"/>
                </a:lnTo>
                <a:lnTo>
                  <a:pt x="9244180" y="3308312"/>
                </a:lnTo>
                <a:lnTo>
                  <a:pt x="0" y="3344083"/>
                </a:lnTo>
                <a:cubicBezTo>
                  <a:pt x="1423" y="3143521"/>
                  <a:pt x="2847" y="2942960"/>
                  <a:pt x="4270" y="2742398"/>
                </a:cubicBezTo>
                <a:lnTo>
                  <a:pt x="7276730" y="2761152"/>
                </a:lnTo>
                <a:cubicBezTo>
                  <a:pt x="7651727" y="2761152"/>
                  <a:pt x="7955723" y="2457156"/>
                  <a:pt x="7955723" y="2082159"/>
                </a:cubicBezTo>
                <a:lnTo>
                  <a:pt x="7955723" y="670581"/>
                </a:lnTo>
                <a:lnTo>
                  <a:pt x="7968670" y="542152"/>
                </a:lnTo>
                <a:cubicBezTo>
                  <a:pt x="8031984" y="232747"/>
                  <a:pt x="8305746" y="0"/>
                  <a:pt x="8633868" y="0"/>
                </a:cubicBezTo>
                <a:close/>
              </a:path>
            </a:pathLst>
          </a:cu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 name="Text Placeholder 2"/>
          <p:cNvSpPr>
            <a:spLocks noGrp="1"/>
          </p:cNvSpPr>
          <p:nvPr>
            <p:ph type="body" sz="quarter" idx="10" hasCustomPrompt="1"/>
          </p:nvPr>
        </p:nvSpPr>
        <p:spPr>
          <a:xfrm>
            <a:off x="1989668" y="1546964"/>
            <a:ext cx="8904817" cy="2859765"/>
          </a:xfrm>
          <a:ln>
            <a:noFill/>
          </a:ln>
        </p:spPr>
        <p:txBody>
          <a:bodyPr>
            <a:norm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lang="en-US" sz="2267" b="0" i="0" kern="1200">
                <a:solidFill>
                  <a:schemeClr val="bg1"/>
                </a:solidFill>
                <a:effectLst/>
                <a:latin typeface="Century Gothic" charset="0"/>
                <a:ea typeface="Century Gothic" charset="0"/>
                <a:cs typeface="Century Gothic" charset="0"/>
              </a:defRPr>
            </a:lvl1pPr>
            <a:lvl2pPr>
              <a:defRPr lang="en-US" sz="2267" b="0" i="0" kern="1200" smtClean="0">
                <a:solidFill>
                  <a:schemeClr val="tx2"/>
                </a:solidFill>
                <a:effectLst/>
                <a:latin typeface="Century Gothic" charset="0"/>
                <a:ea typeface="Century Gothic" charset="0"/>
                <a:cs typeface="Century Gothic" charset="0"/>
              </a:defRPr>
            </a:lvl2pPr>
            <a:lvl3pPr>
              <a:defRPr lang="en-US" sz="2267" b="0" i="0" kern="1200" smtClean="0">
                <a:solidFill>
                  <a:schemeClr val="tx2"/>
                </a:solidFill>
                <a:effectLst/>
                <a:latin typeface="Century Gothic" charset="0"/>
                <a:ea typeface="Century Gothic" charset="0"/>
                <a:cs typeface="Century Gothic" charset="0"/>
              </a:defRPr>
            </a:lvl3pPr>
            <a:lvl4pPr>
              <a:defRPr lang="en-US" sz="2267" b="0" i="0" kern="1200" smtClean="0">
                <a:solidFill>
                  <a:schemeClr val="tx2"/>
                </a:solidFill>
                <a:effectLst/>
                <a:latin typeface="Century Gothic" charset="0"/>
                <a:ea typeface="Century Gothic" charset="0"/>
                <a:cs typeface="Century Gothic" charset="0"/>
              </a:defRPr>
            </a:lvl4pPr>
            <a:lvl5pPr>
              <a:defRPr lang="en-US" sz="2267" b="0" i="0" kern="1200">
                <a:solidFill>
                  <a:schemeClr val="tx2"/>
                </a:solidFill>
                <a:effectLst/>
                <a:latin typeface="Century Gothic" charset="0"/>
                <a:ea typeface="Century Gothic" charset="0"/>
                <a:cs typeface="Century Gothic" charset="0"/>
              </a:defRPr>
            </a:lvl5pPr>
          </a:lstStyle>
          <a:p>
            <a:pPr>
              <a:lnSpc>
                <a:spcPct val="150000"/>
              </a:lnSpc>
              <a:defRPr/>
            </a:pPr>
            <a:r>
              <a:rPr lang="en-US" sz="2267" dirty="0"/>
              <a:t>Lorem ipsum dolor sit </a:t>
            </a:r>
            <a:r>
              <a:rPr lang="en-US" sz="2267" dirty="0" err="1"/>
              <a:t>amet</a:t>
            </a:r>
            <a:r>
              <a:rPr lang="en-US" sz="2267" dirty="0"/>
              <a:t>, </a:t>
            </a:r>
            <a:r>
              <a:rPr lang="en-US" sz="2267" dirty="0" err="1"/>
              <a:t>consectetur</a:t>
            </a:r>
            <a:r>
              <a:rPr lang="en-US" sz="2267" dirty="0"/>
              <a:t> </a:t>
            </a:r>
            <a:r>
              <a:rPr lang="en-US" sz="2267" dirty="0" err="1"/>
              <a:t>adipiscing</a:t>
            </a:r>
            <a:r>
              <a:rPr lang="en-US" sz="2267" dirty="0"/>
              <a:t> </a:t>
            </a:r>
            <a:r>
              <a:rPr lang="en-US" sz="2267" dirty="0" err="1"/>
              <a:t>elit</a:t>
            </a:r>
            <a:r>
              <a:rPr lang="en-US" sz="2267" dirty="0"/>
              <a:t>. </a:t>
            </a:r>
            <a:r>
              <a:rPr lang="en-US" sz="2267" dirty="0" err="1"/>
              <a:t>Negat</a:t>
            </a:r>
            <a:r>
              <a:rPr lang="en-US" sz="2267" dirty="0"/>
              <a:t> </a:t>
            </a:r>
            <a:r>
              <a:rPr lang="en-US" sz="2267" dirty="0" err="1"/>
              <a:t>enim</a:t>
            </a:r>
            <a:r>
              <a:rPr lang="en-US" sz="2267" dirty="0"/>
              <a:t> </a:t>
            </a:r>
            <a:r>
              <a:rPr lang="en-US" sz="2267" dirty="0" err="1"/>
              <a:t>summo</a:t>
            </a:r>
            <a:r>
              <a:rPr lang="en-US" sz="2267" dirty="0"/>
              <a:t> bono </a:t>
            </a:r>
            <a:r>
              <a:rPr lang="en-US" sz="2267" dirty="0" err="1"/>
              <a:t>afferre</a:t>
            </a:r>
            <a:r>
              <a:rPr lang="en-US" sz="2267" dirty="0"/>
              <a:t> </a:t>
            </a:r>
            <a:r>
              <a:rPr lang="en-US" sz="2267" dirty="0" err="1"/>
              <a:t>incrementum</a:t>
            </a:r>
            <a:r>
              <a:rPr lang="en-US" sz="2267" dirty="0"/>
              <a:t> diem. </a:t>
            </a:r>
            <a:r>
              <a:rPr lang="en-US" sz="2267" dirty="0" err="1"/>
              <a:t>Optime</a:t>
            </a:r>
            <a:r>
              <a:rPr lang="en-US" sz="2267" dirty="0"/>
              <a:t>, </a:t>
            </a:r>
            <a:r>
              <a:rPr lang="en-US" sz="2267" dirty="0" err="1"/>
              <a:t>inquam</a:t>
            </a:r>
            <a:r>
              <a:rPr lang="en-US" sz="2267" dirty="0"/>
              <a:t>. Urgent </a:t>
            </a:r>
            <a:r>
              <a:rPr lang="en-US" sz="2267" dirty="0" err="1"/>
              <a:t>tamen</a:t>
            </a:r>
            <a:r>
              <a:rPr lang="en-US" sz="2267" dirty="0"/>
              <a:t> et nihil </a:t>
            </a:r>
            <a:r>
              <a:rPr lang="en-US" sz="2267" dirty="0" err="1"/>
              <a:t>remittunt</a:t>
            </a:r>
            <a:r>
              <a:rPr lang="en-US" sz="2267" dirty="0"/>
              <a:t>. Duo </a:t>
            </a:r>
            <a:r>
              <a:rPr lang="en-US" sz="2267" dirty="0" err="1"/>
              <a:t>Reges</a:t>
            </a:r>
            <a:r>
              <a:rPr lang="en-US" sz="2267" dirty="0"/>
              <a:t>: </a:t>
            </a:r>
            <a:r>
              <a:rPr lang="en-US" sz="2267" dirty="0" err="1"/>
              <a:t>constructio</a:t>
            </a:r>
            <a:r>
              <a:rPr lang="en-US" sz="2267" dirty="0"/>
              <a:t> </a:t>
            </a:r>
            <a:r>
              <a:rPr lang="en-US" sz="2267" dirty="0" err="1"/>
              <a:t>interrete</a:t>
            </a:r>
            <a:r>
              <a:rPr lang="en-US" sz="2267" dirty="0"/>
              <a:t>. </a:t>
            </a:r>
            <a:r>
              <a:rPr lang="en-US" sz="2267" dirty="0" err="1"/>
              <a:t>Compensabatur</a:t>
            </a:r>
            <a:r>
              <a:rPr lang="en-US" sz="2267" dirty="0"/>
              <a:t>, </a:t>
            </a:r>
            <a:r>
              <a:rPr lang="en-US" sz="2267" dirty="0" err="1"/>
              <a:t>inquit</a:t>
            </a:r>
            <a:r>
              <a:rPr lang="en-US" sz="2267" dirty="0"/>
              <a:t>, cum </a:t>
            </a:r>
            <a:r>
              <a:rPr lang="en-US" sz="2267" dirty="0" err="1"/>
              <a:t>summis</a:t>
            </a:r>
            <a:r>
              <a:rPr lang="en-US" sz="2267" dirty="0"/>
              <a:t> </a:t>
            </a:r>
            <a:r>
              <a:rPr lang="en-US" sz="2267" dirty="0" err="1"/>
              <a:t>doloribus</a:t>
            </a:r>
            <a:r>
              <a:rPr lang="en-US" sz="2267" dirty="0"/>
              <a:t> </a:t>
            </a:r>
            <a:r>
              <a:rPr lang="en-US" sz="2267" dirty="0" err="1"/>
              <a:t>laetitia</a:t>
            </a:r>
            <a:r>
              <a:rPr lang="en-US" sz="2267" dirty="0"/>
              <a:t>. Cur </a:t>
            </a:r>
            <a:r>
              <a:rPr lang="en-US" sz="2267" dirty="0" err="1"/>
              <a:t>haec</a:t>
            </a:r>
            <a:r>
              <a:rPr lang="en-US" sz="2267" dirty="0"/>
              <a:t> </a:t>
            </a:r>
            <a:r>
              <a:rPr lang="en-US" sz="2267" dirty="0" err="1"/>
              <a:t>eadem</a:t>
            </a:r>
            <a:r>
              <a:rPr lang="en-US" sz="2267" dirty="0"/>
              <a:t> Democritus?</a:t>
            </a:r>
          </a:p>
        </p:txBody>
      </p:sp>
      <p:sp>
        <p:nvSpPr>
          <p:cNvPr id="21" name="Text Placeholder 3"/>
          <p:cNvSpPr>
            <a:spLocks noGrp="1"/>
          </p:cNvSpPr>
          <p:nvPr>
            <p:ph type="body" sz="quarter" idx="12" hasCustomPrompt="1"/>
          </p:nvPr>
        </p:nvSpPr>
        <p:spPr>
          <a:xfrm>
            <a:off x="1989668" y="4524696"/>
            <a:ext cx="8904817" cy="773469"/>
          </a:xfrm>
        </p:spPr>
        <p:txBody>
          <a:bodyPr>
            <a:normAutofit/>
          </a:bodyPr>
          <a:lstStyle>
            <a:lvl1pPr>
              <a:defRPr sz="1867">
                <a:solidFill>
                  <a:schemeClr val="bg1"/>
                </a:solidFill>
                <a:latin typeface="Century Gothic" charset="0"/>
                <a:ea typeface="Century Gothic" charset="0"/>
                <a:cs typeface="Century Gothic" charset="0"/>
              </a:defRPr>
            </a:lvl1pPr>
          </a:lstStyle>
          <a:p>
            <a:pPr lvl="0"/>
            <a:r>
              <a:rPr lang="en-US" dirty="0"/>
              <a:t>Joseph Doe, Title </a:t>
            </a:r>
          </a:p>
          <a:p>
            <a:pPr lvl="0"/>
            <a:r>
              <a:rPr lang="en-US" dirty="0"/>
              <a:t>Company Name</a:t>
            </a:r>
          </a:p>
        </p:txBody>
      </p:sp>
      <p:grpSp>
        <p:nvGrpSpPr>
          <p:cNvPr id="17" name="Group 16"/>
          <p:cNvGrpSpPr/>
          <p:nvPr userDrawn="1"/>
        </p:nvGrpSpPr>
        <p:grpSpPr>
          <a:xfrm>
            <a:off x="10899648" y="6364225"/>
            <a:ext cx="959707" cy="262281"/>
            <a:chOff x="884883" y="1898656"/>
            <a:chExt cx="2286155" cy="624789"/>
          </a:xfrm>
        </p:grpSpPr>
        <p:grpSp>
          <p:nvGrpSpPr>
            <p:cNvPr id="18" name="Group 17"/>
            <p:cNvGrpSpPr/>
            <p:nvPr userDrawn="1"/>
          </p:nvGrpSpPr>
          <p:grpSpPr>
            <a:xfrm>
              <a:off x="884883" y="2062438"/>
              <a:ext cx="1765727" cy="461007"/>
              <a:chOff x="884883" y="2062438"/>
              <a:chExt cx="1765727" cy="461007"/>
            </a:xfrm>
          </p:grpSpPr>
          <p:sp>
            <p:nvSpPr>
              <p:cNvPr id="25"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6"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7"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8"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29"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0"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bg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19" name="Group 18"/>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22"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3"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4"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ver Slide — 3">
    <p:spTree>
      <p:nvGrpSpPr>
        <p:cNvPr id="1" name=""/>
        <p:cNvGrpSpPr/>
        <p:nvPr/>
      </p:nvGrpSpPr>
      <p:grpSpPr>
        <a:xfrm>
          <a:off x="0" y="0"/>
          <a:ext cx="0" cy="0"/>
          <a:chOff x="0" y="0"/>
          <a:chExt cx="0" cy="0"/>
        </a:xfrm>
      </p:grpSpPr>
      <p:sp>
        <p:nvSpPr>
          <p:cNvPr id="17" name="Content Placeholder 4"/>
          <p:cNvSpPr>
            <a:spLocks noGrp="1"/>
          </p:cNvSpPr>
          <p:nvPr>
            <p:ph sz="quarter" idx="35" hasCustomPrompt="1"/>
          </p:nvPr>
        </p:nvSpPr>
        <p:spPr>
          <a:xfrm>
            <a:off x="5109901" y="-16825"/>
            <a:ext cx="7082100" cy="6901328"/>
          </a:xfrm>
          <a:solidFill>
            <a:schemeClr val="bg2"/>
          </a:solidFill>
        </p:spPr>
        <p:txBody>
          <a:bodyPr anchor="ctr"/>
          <a:lstStyle>
            <a:lvl1pPr algn="ctr">
              <a:defRPr baseline="0">
                <a:solidFill>
                  <a:schemeClr val="tx1"/>
                </a:solidFill>
                <a:latin typeface="Century Gothic" charset="0"/>
                <a:ea typeface="Century Gothic" charset="0"/>
                <a:cs typeface="Century Gothic" charset="0"/>
              </a:defRPr>
            </a:lvl1pPr>
            <a:lvl2pPr>
              <a:defRPr>
                <a:solidFill>
                  <a:schemeClr val="tx1"/>
                </a:solidFill>
                <a:latin typeface="Century Gothic" charset="0"/>
                <a:ea typeface="Century Gothic" charset="0"/>
                <a:cs typeface="Century Gothic" charset="0"/>
              </a:defRPr>
            </a:lvl2pPr>
            <a:lvl3pPr>
              <a:defRPr>
                <a:solidFill>
                  <a:schemeClr val="tx1"/>
                </a:solidFill>
                <a:latin typeface="Century Gothic" charset="0"/>
                <a:ea typeface="Century Gothic" charset="0"/>
                <a:cs typeface="Century Gothic" charset="0"/>
              </a:defRPr>
            </a:lvl3pPr>
            <a:lvl4pPr>
              <a:defRPr>
                <a:solidFill>
                  <a:schemeClr val="tx1"/>
                </a:solidFill>
                <a:latin typeface="Century Gothic" charset="0"/>
                <a:ea typeface="Century Gothic" charset="0"/>
                <a:cs typeface="Century Gothic" charset="0"/>
              </a:defRPr>
            </a:lvl4pPr>
            <a:lvl5pPr>
              <a:defRPr>
                <a:solidFill>
                  <a:schemeClr val="tx1"/>
                </a:solidFill>
                <a:latin typeface="Century Gothic" charset="0"/>
                <a:ea typeface="Century Gothic" charset="0"/>
                <a:cs typeface="Century Gothic" charset="0"/>
              </a:defRPr>
            </a:lvl5pPr>
          </a:lstStyle>
          <a:p>
            <a:pPr lvl="0"/>
            <a:r>
              <a:rPr lang="en-US" dirty="0"/>
              <a:t>Add Photo </a:t>
            </a:r>
            <a:r>
              <a:rPr lang="en-US"/>
              <a:t>or Video </a:t>
            </a:r>
            <a:r>
              <a:rPr lang="en-US" dirty="0"/>
              <a:t>Here</a:t>
            </a:r>
          </a:p>
          <a:p>
            <a:pPr lvl="0"/>
            <a:endParaRPr lang="en-US" dirty="0"/>
          </a:p>
          <a:p>
            <a:pPr lvl="0"/>
            <a:endParaRPr lang="en-US" dirty="0"/>
          </a:p>
          <a:p>
            <a:pPr lvl="0"/>
            <a:endParaRPr lang="en-US" dirty="0"/>
          </a:p>
          <a:p>
            <a:pPr lvl="0"/>
            <a:endParaRPr lang="en-US" dirty="0"/>
          </a:p>
        </p:txBody>
      </p:sp>
      <p:sp>
        <p:nvSpPr>
          <p:cNvPr id="27" name="Freeform 26"/>
          <p:cNvSpPr/>
          <p:nvPr userDrawn="1"/>
        </p:nvSpPr>
        <p:spPr>
          <a:xfrm>
            <a:off x="0" y="9677"/>
            <a:ext cx="12192000" cy="6865151"/>
          </a:xfrm>
          <a:custGeom>
            <a:avLst/>
            <a:gdLst>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32772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46679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17" fmla="*/ 0 w 9728367"/>
              <a:gd name="connsiteY17" fmla="*/ 0 h 5148863"/>
              <a:gd name="connsiteX0" fmla="*/ 0 w 9728367"/>
              <a:gd name="connsiteY0" fmla="*/ 0 h 5150156"/>
              <a:gd name="connsiteX1" fmla="*/ 587061 w 9728367"/>
              <a:gd name="connsiteY1" fmla="*/ 0 h 5150156"/>
              <a:gd name="connsiteX2" fmla="*/ 3962912 w 9728367"/>
              <a:gd name="connsiteY2" fmla="*/ 0 h 5150156"/>
              <a:gd name="connsiteX3" fmla="*/ 4638098 w 9728367"/>
              <a:gd name="connsiteY3" fmla="*/ 675186 h 5150156"/>
              <a:gd name="connsiteX4" fmla="*/ 4638098 w 9728367"/>
              <a:gd name="connsiteY4" fmla="*/ 4157900 h 5150156"/>
              <a:gd name="connsiteX5" fmla="*/ 4638573 w 9728367"/>
              <a:gd name="connsiteY5" fmla="*/ 4167305 h 5150156"/>
              <a:gd name="connsiteX6" fmla="*/ 5256309 w 9728367"/>
              <a:gd name="connsiteY6" fmla="*/ 4842041 h 5150156"/>
              <a:gd name="connsiteX7" fmla="*/ 5393713 w 9728367"/>
              <a:gd name="connsiteY7" fmla="*/ 4855028 h 5150156"/>
              <a:gd name="connsiteX8" fmla="*/ 9144000 w 9728367"/>
              <a:gd name="connsiteY8" fmla="*/ 4855028 h 5150156"/>
              <a:gd name="connsiteX9" fmla="*/ 9144000 w 9728367"/>
              <a:gd name="connsiteY9" fmla="*/ 4855762 h 5150156"/>
              <a:gd name="connsiteX10" fmla="*/ 9728367 w 9728367"/>
              <a:gd name="connsiteY10" fmla="*/ 4855762 h 5150156"/>
              <a:gd name="connsiteX11" fmla="*/ 9724890 w 9728367"/>
              <a:gd name="connsiteY11" fmla="*/ 5150156 h 5150156"/>
              <a:gd name="connsiteX12" fmla="*/ 9144000 w 9728367"/>
              <a:gd name="connsiteY12" fmla="*/ 5146679 h 5150156"/>
              <a:gd name="connsiteX13" fmla="*/ 9144000 w 9728367"/>
              <a:gd name="connsiteY13" fmla="*/ 5148863 h 5150156"/>
              <a:gd name="connsiteX14" fmla="*/ 0 w 9728367"/>
              <a:gd name="connsiteY14" fmla="*/ 5148863 h 5150156"/>
              <a:gd name="connsiteX15" fmla="*/ 0 w 9728367"/>
              <a:gd name="connsiteY15" fmla="*/ 4855028 h 5150156"/>
              <a:gd name="connsiteX16" fmla="*/ 0 w 9728367"/>
              <a:gd name="connsiteY16" fmla="*/ 4855028 h 5150156"/>
              <a:gd name="connsiteX17" fmla="*/ 0 w 9728367"/>
              <a:gd name="connsiteY17" fmla="*/ 0 h 5150156"/>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144000 w 9728367"/>
              <a:gd name="connsiteY11" fmla="*/ 5146679 h 5148863"/>
              <a:gd name="connsiteX12" fmla="*/ 9144000 w 9728367"/>
              <a:gd name="connsiteY12" fmla="*/ 5148863 h 5148863"/>
              <a:gd name="connsiteX13" fmla="*/ 0 w 9728367"/>
              <a:gd name="connsiteY13" fmla="*/ 5148863 h 5148863"/>
              <a:gd name="connsiteX14" fmla="*/ 0 w 9728367"/>
              <a:gd name="connsiteY14" fmla="*/ 4855028 h 5148863"/>
              <a:gd name="connsiteX15" fmla="*/ 0 w 9728367"/>
              <a:gd name="connsiteY15" fmla="*/ 4855028 h 5148863"/>
              <a:gd name="connsiteX16" fmla="*/ 0 w 9728367"/>
              <a:gd name="connsiteY16" fmla="*/ 0 h 5148863"/>
              <a:gd name="connsiteX0" fmla="*/ 0 w 9144000"/>
              <a:gd name="connsiteY0" fmla="*/ 0 h 5148863"/>
              <a:gd name="connsiteX1" fmla="*/ 587061 w 9144000"/>
              <a:gd name="connsiteY1" fmla="*/ 0 h 5148863"/>
              <a:gd name="connsiteX2" fmla="*/ 3962912 w 9144000"/>
              <a:gd name="connsiteY2" fmla="*/ 0 h 5148863"/>
              <a:gd name="connsiteX3" fmla="*/ 4638098 w 9144000"/>
              <a:gd name="connsiteY3" fmla="*/ 675186 h 5148863"/>
              <a:gd name="connsiteX4" fmla="*/ 4638098 w 9144000"/>
              <a:gd name="connsiteY4" fmla="*/ 4157900 h 5148863"/>
              <a:gd name="connsiteX5" fmla="*/ 4638573 w 9144000"/>
              <a:gd name="connsiteY5" fmla="*/ 4167305 h 5148863"/>
              <a:gd name="connsiteX6" fmla="*/ 5256309 w 9144000"/>
              <a:gd name="connsiteY6" fmla="*/ 4842041 h 5148863"/>
              <a:gd name="connsiteX7" fmla="*/ 5393713 w 9144000"/>
              <a:gd name="connsiteY7" fmla="*/ 4855028 h 5148863"/>
              <a:gd name="connsiteX8" fmla="*/ 9144000 w 9144000"/>
              <a:gd name="connsiteY8" fmla="*/ 4855028 h 5148863"/>
              <a:gd name="connsiteX9" fmla="*/ 9144000 w 9144000"/>
              <a:gd name="connsiteY9" fmla="*/ 4855762 h 5148863"/>
              <a:gd name="connsiteX10" fmla="*/ 9144000 w 9144000"/>
              <a:gd name="connsiteY10" fmla="*/ 5146679 h 5148863"/>
              <a:gd name="connsiteX11" fmla="*/ 9144000 w 9144000"/>
              <a:gd name="connsiteY11" fmla="*/ 5148863 h 5148863"/>
              <a:gd name="connsiteX12" fmla="*/ 0 w 9144000"/>
              <a:gd name="connsiteY12" fmla="*/ 5148863 h 5148863"/>
              <a:gd name="connsiteX13" fmla="*/ 0 w 9144000"/>
              <a:gd name="connsiteY13" fmla="*/ 4855028 h 5148863"/>
              <a:gd name="connsiteX14" fmla="*/ 0 w 9144000"/>
              <a:gd name="connsiteY14" fmla="*/ 4855028 h 5148863"/>
              <a:gd name="connsiteX15" fmla="*/ 0 w 9144000"/>
              <a:gd name="connsiteY15" fmla="*/ 0 h 514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0" h="5148863">
                <a:moveTo>
                  <a:pt x="0" y="0"/>
                </a:moveTo>
                <a:lnTo>
                  <a:pt x="587061" y="0"/>
                </a:lnTo>
                <a:lnTo>
                  <a:pt x="3962912" y="0"/>
                </a:lnTo>
                <a:cubicBezTo>
                  <a:pt x="4335807" y="0"/>
                  <a:pt x="4638098" y="302291"/>
                  <a:pt x="4638098" y="675186"/>
                </a:cubicBezTo>
                <a:lnTo>
                  <a:pt x="4638098" y="4157900"/>
                </a:lnTo>
                <a:cubicBezTo>
                  <a:pt x="4638256" y="4161035"/>
                  <a:pt x="4638415" y="4164170"/>
                  <a:pt x="4638573" y="4167305"/>
                </a:cubicBezTo>
                <a:cubicBezTo>
                  <a:pt x="4672936" y="4505664"/>
                  <a:pt x="4927266" y="4778995"/>
                  <a:pt x="5256309" y="4842041"/>
                </a:cubicBezTo>
                <a:lnTo>
                  <a:pt x="5393713" y="4855028"/>
                </a:lnTo>
                <a:lnTo>
                  <a:pt x="9144000" y="4855028"/>
                </a:lnTo>
                <a:lnTo>
                  <a:pt x="9144000" y="4855762"/>
                </a:lnTo>
                <a:lnTo>
                  <a:pt x="9144000" y="5146679"/>
                </a:lnTo>
                <a:lnTo>
                  <a:pt x="9144000" y="5148863"/>
                </a:lnTo>
                <a:lnTo>
                  <a:pt x="0" y="5148863"/>
                </a:lnTo>
                <a:lnTo>
                  <a:pt x="0" y="4855028"/>
                </a:lnTo>
                <a:lnTo>
                  <a:pt x="0" y="4855028"/>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lvl="0" algn="ctr"/>
            <a:endParaRPr lang="en-US" sz="2400" noProof="0">
              <a:solidFill>
                <a:schemeClr val="lt1"/>
              </a:solidFill>
            </a:endParaRPr>
          </a:p>
        </p:txBody>
      </p:sp>
      <p:sp>
        <p:nvSpPr>
          <p:cNvPr id="10" name="Text Placeholder 8"/>
          <p:cNvSpPr>
            <a:spLocks noGrp="1"/>
          </p:cNvSpPr>
          <p:nvPr>
            <p:ph type="body" sz="quarter" idx="11" hasCustomPrompt="1"/>
          </p:nvPr>
        </p:nvSpPr>
        <p:spPr>
          <a:xfrm>
            <a:off x="782749" y="4026379"/>
            <a:ext cx="4931833" cy="336416"/>
          </a:xfrm>
        </p:spPr>
        <p:txBody>
          <a:bodyPr>
            <a:normAutofit/>
          </a:bodyPr>
          <a:lstStyle>
            <a:lvl1pPr marL="0" indent="0">
              <a:buNone/>
              <a:defRPr sz="1600" b="1" baseline="0">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Name of Individual</a:t>
            </a:r>
          </a:p>
        </p:txBody>
      </p:sp>
      <p:sp>
        <p:nvSpPr>
          <p:cNvPr id="11" name="Text Placeholder 8"/>
          <p:cNvSpPr>
            <a:spLocks noGrp="1"/>
          </p:cNvSpPr>
          <p:nvPr>
            <p:ph type="body" sz="quarter" idx="12" hasCustomPrompt="1"/>
          </p:nvPr>
        </p:nvSpPr>
        <p:spPr>
          <a:xfrm>
            <a:off x="782749" y="4505681"/>
            <a:ext cx="4931833" cy="336416"/>
          </a:xfrm>
        </p:spPr>
        <p:txBody>
          <a:bodyPr>
            <a:normAutofit/>
          </a:bodyPr>
          <a:lstStyle>
            <a:lvl1pPr marL="0" indent="0">
              <a:buNone/>
              <a:defRPr sz="1600" b="0" baseline="0">
                <a:solidFill>
                  <a:schemeClr val="tx2"/>
                </a:solidFill>
                <a:latin typeface="+mn-lt"/>
              </a:defRPr>
            </a:lvl1pPr>
            <a:lvl2pPr marL="457189" indent="0">
              <a:buNone/>
              <a:defRPr b="1">
                <a:latin typeface="+mj-lt"/>
              </a:defRPr>
            </a:lvl2pPr>
            <a:lvl3pPr marL="914377" indent="0">
              <a:buNone/>
              <a:defRPr b="1">
                <a:latin typeface="+mj-lt"/>
              </a:defRPr>
            </a:lvl3pPr>
            <a:lvl4pPr marL="1371566" indent="0">
              <a:buNone/>
              <a:defRPr b="1">
                <a:latin typeface="+mj-lt"/>
              </a:defRPr>
            </a:lvl4pPr>
            <a:lvl5pPr marL="1828754" indent="0">
              <a:buNone/>
              <a:defRPr b="1">
                <a:latin typeface="+mj-lt"/>
              </a:defRPr>
            </a:lvl5pPr>
          </a:lstStyle>
          <a:p>
            <a:pPr lvl="0"/>
            <a:r>
              <a:rPr lang="en-US" dirty="0"/>
              <a:t>Title, Company Name</a:t>
            </a:r>
          </a:p>
        </p:txBody>
      </p:sp>
      <p:grpSp>
        <p:nvGrpSpPr>
          <p:cNvPr id="30" name="Group 29"/>
          <p:cNvGrpSpPr/>
          <p:nvPr userDrawn="1"/>
        </p:nvGrpSpPr>
        <p:grpSpPr>
          <a:xfrm>
            <a:off x="878542" y="1077210"/>
            <a:ext cx="1868276" cy="510585"/>
            <a:chOff x="2194560" y="2286000"/>
            <a:chExt cx="6537600" cy="1786680"/>
          </a:xfrm>
          <a:solidFill>
            <a:schemeClr val="tx1"/>
          </a:solidFill>
        </p:grpSpPr>
        <p:sp>
          <p:nvSpPr>
            <p:cNvPr id="31"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2"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3"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4"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5"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6"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7"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8"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39"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adFill>
              <a:gsLst>
                <a:gs pos="100000">
                  <a:srgbClr val="F26223"/>
                </a:gs>
                <a:gs pos="20000">
                  <a:srgbClr val="F69221"/>
                </a:gs>
              </a:gsLst>
              <a:lin ang="2700000" scaled="1"/>
            </a:gra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sp>
        <p:nvSpPr>
          <p:cNvPr id="20" name="Title 1"/>
          <p:cNvSpPr>
            <a:spLocks noGrp="1"/>
          </p:cNvSpPr>
          <p:nvPr>
            <p:ph type="title" hasCustomPrompt="1"/>
          </p:nvPr>
        </p:nvSpPr>
        <p:spPr>
          <a:xfrm>
            <a:off x="782749" y="1587795"/>
            <a:ext cx="4931833" cy="2029333"/>
          </a:xfrm>
        </p:spPr>
        <p:txBody>
          <a:bodyPr anchor="b">
            <a:noAutofit/>
          </a:bodyPr>
          <a:lstStyle>
            <a:lvl1pPr>
              <a:defRPr sz="4800"/>
            </a:lvl1pPr>
          </a:lstStyle>
          <a:p>
            <a:pPr lvl="0"/>
            <a:r>
              <a:rPr lang="en-US" dirty="0"/>
              <a:t>Title of Presentation</a:t>
            </a:r>
          </a:p>
        </p:txBody>
      </p:sp>
      <p:sp>
        <p:nvSpPr>
          <p:cNvPr id="18" name="Picture Placeholder 22"/>
          <p:cNvSpPr>
            <a:spLocks noGrp="1"/>
          </p:cNvSpPr>
          <p:nvPr>
            <p:ph type="pic" sz="quarter" idx="19" hasCustomPrompt="1"/>
          </p:nvPr>
        </p:nvSpPr>
        <p:spPr>
          <a:xfrm>
            <a:off x="3297957" y="878542"/>
            <a:ext cx="2277523" cy="707093"/>
          </a:xfrm>
        </p:spPr>
        <p:txBody>
          <a:bodyPr anchor="ctr">
            <a:normAutofit/>
          </a:bodyPr>
          <a:lstStyle>
            <a:lvl1pPr marL="0" indent="0" algn="ctr">
              <a:buNone/>
              <a:defRPr sz="1600" baseline="0"/>
            </a:lvl1pPr>
          </a:lstStyle>
          <a:p>
            <a:r>
              <a:rPr lang="en-US"/>
              <a:t>Logo Goes Here</a:t>
            </a:r>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 4">
    <p:spTree>
      <p:nvGrpSpPr>
        <p:cNvPr id="1" name=""/>
        <p:cNvGrpSpPr/>
        <p:nvPr/>
      </p:nvGrpSpPr>
      <p:grpSpPr>
        <a:xfrm>
          <a:off x="0" y="0"/>
          <a:ext cx="0" cy="0"/>
          <a:chOff x="0" y="0"/>
          <a:chExt cx="0" cy="0"/>
        </a:xfrm>
      </p:grpSpPr>
      <p:sp>
        <p:nvSpPr>
          <p:cNvPr id="18" name="TextBox 17"/>
          <p:cNvSpPr txBox="1"/>
          <p:nvPr userDrawn="1"/>
        </p:nvSpPr>
        <p:spPr>
          <a:xfrm>
            <a:off x="1981623" y="1161185"/>
            <a:ext cx="1039067" cy="2144113"/>
          </a:xfrm>
          <a:prstGeom prst="rect">
            <a:avLst/>
          </a:prstGeom>
          <a:noFill/>
        </p:spPr>
        <p:txBody>
          <a:bodyPr wrap="none" rtlCol="0">
            <a:spAutoFit/>
          </a:bodyPr>
          <a:lstStyle/>
          <a:p>
            <a:r>
              <a:rPr lang="en-US" sz="13333" b="1" dirty="0">
                <a:solidFill>
                  <a:schemeClr val="bg2">
                    <a:lumMod val="90000"/>
                    <a:alpha val="70000"/>
                  </a:schemeClr>
                </a:solidFill>
                <a:latin typeface="Times New Roman" charset="0"/>
                <a:ea typeface="Times New Roman" charset="0"/>
                <a:cs typeface="Times New Roman" charset="0"/>
              </a:rPr>
              <a:t>”</a:t>
            </a:r>
          </a:p>
        </p:txBody>
      </p:sp>
      <p:sp>
        <p:nvSpPr>
          <p:cNvPr id="35" name="TextBox 34"/>
          <p:cNvSpPr txBox="1"/>
          <p:nvPr userDrawn="1"/>
        </p:nvSpPr>
        <p:spPr>
          <a:xfrm>
            <a:off x="5538433" y="1161185"/>
            <a:ext cx="1039067" cy="2144113"/>
          </a:xfrm>
          <a:prstGeom prst="rect">
            <a:avLst/>
          </a:prstGeom>
          <a:noFill/>
        </p:spPr>
        <p:txBody>
          <a:bodyPr wrap="none" rtlCol="0">
            <a:spAutoFit/>
          </a:bodyPr>
          <a:lstStyle/>
          <a:p>
            <a:r>
              <a:rPr lang="en-US" sz="13333" b="1" dirty="0">
                <a:solidFill>
                  <a:schemeClr val="bg2">
                    <a:lumMod val="90000"/>
                    <a:alpha val="70000"/>
                  </a:schemeClr>
                </a:solidFill>
                <a:latin typeface="Times New Roman" charset="0"/>
                <a:ea typeface="Times New Roman" charset="0"/>
                <a:cs typeface="Times New Roman" charset="0"/>
              </a:rPr>
              <a:t>”</a:t>
            </a:r>
          </a:p>
        </p:txBody>
      </p:sp>
      <p:sp>
        <p:nvSpPr>
          <p:cNvPr id="36" name="TextBox 35"/>
          <p:cNvSpPr txBox="1"/>
          <p:nvPr userDrawn="1"/>
        </p:nvSpPr>
        <p:spPr>
          <a:xfrm>
            <a:off x="9210217" y="1161185"/>
            <a:ext cx="1039067" cy="2144113"/>
          </a:xfrm>
          <a:prstGeom prst="rect">
            <a:avLst/>
          </a:prstGeom>
          <a:noFill/>
        </p:spPr>
        <p:txBody>
          <a:bodyPr wrap="none" rtlCol="0">
            <a:spAutoFit/>
          </a:bodyPr>
          <a:lstStyle/>
          <a:p>
            <a:r>
              <a:rPr lang="en-US" sz="13333" b="1" dirty="0">
                <a:solidFill>
                  <a:schemeClr val="bg2">
                    <a:lumMod val="90000"/>
                    <a:alpha val="70000"/>
                  </a:schemeClr>
                </a:solidFill>
                <a:latin typeface="Times New Roman" charset="0"/>
                <a:ea typeface="Times New Roman" charset="0"/>
                <a:cs typeface="Times New Roman" charset="0"/>
              </a:rPr>
              <a:t>”</a:t>
            </a:r>
          </a:p>
        </p:txBody>
      </p:sp>
      <p:sp>
        <p:nvSpPr>
          <p:cNvPr id="5"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4" name="Picture Placeholder 22"/>
          <p:cNvSpPr>
            <a:spLocks noGrp="1"/>
          </p:cNvSpPr>
          <p:nvPr>
            <p:ph type="pic" sz="quarter" idx="14" hasCustomPrompt="1"/>
          </p:nvPr>
        </p:nvSpPr>
        <p:spPr>
          <a:xfrm>
            <a:off x="911324" y="4187652"/>
            <a:ext cx="3166435" cy="899584"/>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13" name="Text Placeholder 12"/>
          <p:cNvSpPr>
            <a:spLocks noGrp="1"/>
          </p:cNvSpPr>
          <p:nvPr>
            <p:ph type="body" sz="quarter" idx="30" hasCustomPrompt="1"/>
          </p:nvPr>
        </p:nvSpPr>
        <p:spPr>
          <a:xfrm>
            <a:off x="911324" y="5159310"/>
            <a:ext cx="3166435" cy="511388"/>
          </a:xfrm>
        </p:spPr>
        <p:txBody>
          <a:bodyPr>
            <a:normAutofit/>
          </a:bodyPr>
          <a:lstStyle>
            <a:lvl1pPr marL="0" indent="0" algn="ctr">
              <a:spcBef>
                <a:spcPts val="0"/>
              </a:spcBef>
              <a:buNone/>
              <a:defRPr sz="1067" baseline="0">
                <a:solidFill>
                  <a:schemeClr val="tx2"/>
                </a:solidFill>
                <a:latin typeface="+mn-lt"/>
              </a:defRPr>
            </a:lvl1pPr>
          </a:lstStyle>
          <a:p>
            <a:pPr lvl="0"/>
            <a:r>
              <a:rPr lang="en-US" dirty="0"/>
              <a:t>Joseph Doe, Title </a:t>
            </a:r>
            <a:br>
              <a:rPr lang="en-US" dirty="0"/>
            </a:br>
            <a:r>
              <a:rPr lang="en-US" dirty="0"/>
              <a:t>Company Name</a:t>
            </a:r>
          </a:p>
        </p:txBody>
      </p:sp>
      <p:sp>
        <p:nvSpPr>
          <p:cNvPr id="10" name="Text Placeholder 9"/>
          <p:cNvSpPr>
            <a:spLocks noGrp="1"/>
          </p:cNvSpPr>
          <p:nvPr>
            <p:ph type="body" sz="quarter" idx="31" hasCustomPrompt="1"/>
          </p:nvPr>
        </p:nvSpPr>
        <p:spPr>
          <a:xfrm>
            <a:off x="911324" y="2469517"/>
            <a:ext cx="3166435" cy="1506537"/>
          </a:xfrm>
        </p:spPr>
        <p:txBody>
          <a:bodyP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sz="1733" b="0" i="0">
                <a:effectLst/>
                <a:latin typeface="Century Gothic" charset="0"/>
                <a:ea typeface="Century Gothic" charset="0"/>
                <a:cs typeface="Century Gothic" charset="0"/>
              </a:defRPr>
            </a:lvl1pPr>
            <a:lvl2pPr marL="457189" indent="0" algn="ctr">
              <a:buNone/>
              <a:defRPr sz="1600"/>
            </a:lvl2pPr>
            <a:lvl3pPr marL="914377" indent="0" algn="ctr">
              <a:buNone/>
              <a:defRPr sz="1467"/>
            </a:lvl3pPr>
            <a:lvl4pPr marL="1371566" indent="0" algn="ctr">
              <a:buNone/>
              <a:defRPr sz="1400"/>
            </a:lvl4pPr>
            <a:lvl5pPr marL="1828754" indent="0" algn="ctr">
              <a:buNone/>
              <a:defRPr sz="1400"/>
            </a:lvl5pPr>
          </a:lstStyle>
          <a:p>
            <a:pPr marL="0" marR="0" lvl="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in </a:t>
            </a:r>
            <a:r>
              <a:rPr lang="en-US" dirty="0" err="1"/>
              <a:t>congue</a:t>
            </a:r>
            <a:r>
              <a:rPr lang="en-US" dirty="0"/>
              <a:t> nisi. Nunc </a:t>
            </a:r>
            <a:r>
              <a:rPr lang="en-US" dirty="0" err="1"/>
              <a:t>tristique</a:t>
            </a:r>
            <a:r>
              <a:rPr lang="en-US" dirty="0"/>
              <a:t> </a:t>
            </a:r>
            <a:r>
              <a:rPr lang="en-US" dirty="0" err="1"/>
              <a:t>fringilla</a:t>
            </a:r>
            <a:r>
              <a:rPr lang="en-US" dirty="0"/>
              <a:t> </a:t>
            </a:r>
            <a:r>
              <a:rPr lang="en-US" dirty="0" err="1"/>
              <a:t>posuere</a:t>
            </a:r>
            <a:r>
              <a:rPr lang="en-US" dirty="0"/>
              <a:t>.</a:t>
            </a:r>
          </a:p>
        </p:txBody>
      </p:sp>
      <p:cxnSp>
        <p:nvCxnSpPr>
          <p:cNvPr id="12" name="Straight Connector 11"/>
          <p:cNvCxnSpPr/>
          <p:nvPr userDrawn="1"/>
        </p:nvCxnSpPr>
        <p:spPr>
          <a:xfrm flipH="1" flipV="1">
            <a:off x="834009" y="4081897"/>
            <a:ext cx="3321064"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Picture Placeholder 22"/>
          <p:cNvSpPr>
            <a:spLocks noGrp="1"/>
          </p:cNvSpPr>
          <p:nvPr>
            <p:ph type="pic" sz="quarter" idx="32" hasCustomPrompt="1"/>
          </p:nvPr>
        </p:nvSpPr>
        <p:spPr>
          <a:xfrm>
            <a:off x="4505793" y="4187652"/>
            <a:ext cx="3166435" cy="899584"/>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17" name="Text Placeholder 12"/>
          <p:cNvSpPr>
            <a:spLocks noGrp="1"/>
          </p:cNvSpPr>
          <p:nvPr>
            <p:ph type="body" sz="quarter" idx="33" hasCustomPrompt="1"/>
          </p:nvPr>
        </p:nvSpPr>
        <p:spPr>
          <a:xfrm>
            <a:off x="4505793" y="5159310"/>
            <a:ext cx="3166435" cy="511388"/>
          </a:xfrm>
        </p:spPr>
        <p:txBody>
          <a:bodyPr>
            <a:normAutofit/>
          </a:bodyPr>
          <a:lstStyle>
            <a:lvl1pPr marL="0" indent="0" algn="ctr">
              <a:spcBef>
                <a:spcPts val="0"/>
              </a:spcBef>
              <a:buNone/>
              <a:defRPr sz="1067" baseline="0">
                <a:solidFill>
                  <a:schemeClr val="tx2"/>
                </a:solidFill>
                <a:latin typeface="+mn-lt"/>
              </a:defRPr>
            </a:lvl1pPr>
          </a:lstStyle>
          <a:p>
            <a:pPr lvl="0"/>
            <a:r>
              <a:rPr lang="en-US" dirty="0"/>
              <a:t>Joseph Doe, Title </a:t>
            </a:r>
            <a:br>
              <a:rPr lang="en-US" dirty="0"/>
            </a:br>
            <a:r>
              <a:rPr lang="en-US" dirty="0"/>
              <a:t>Company Name</a:t>
            </a:r>
          </a:p>
        </p:txBody>
      </p:sp>
      <p:cxnSp>
        <p:nvCxnSpPr>
          <p:cNvPr id="19" name="Straight Connector 18"/>
          <p:cNvCxnSpPr/>
          <p:nvPr userDrawn="1"/>
        </p:nvCxnSpPr>
        <p:spPr>
          <a:xfrm flipH="1" flipV="1">
            <a:off x="4428479" y="4081897"/>
            <a:ext cx="3321064"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Picture Placeholder 22"/>
          <p:cNvSpPr>
            <a:spLocks noGrp="1"/>
          </p:cNvSpPr>
          <p:nvPr>
            <p:ph type="pic" sz="quarter" idx="35" hasCustomPrompt="1"/>
          </p:nvPr>
        </p:nvSpPr>
        <p:spPr>
          <a:xfrm>
            <a:off x="8177577" y="4187652"/>
            <a:ext cx="3166435" cy="899584"/>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21" name="Text Placeholder 12"/>
          <p:cNvSpPr>
            <a:spLocks noGrp="1"/>
          </p:cNvSpPr>
          <p:nvPr>
            <p:ph type="body" sz="quarter" idx="36" hasCustomPrompt="1"/>
          </p:nvPr>
        </p:nvSpPr>
        <p:spPr>
          <a:xfrm>
            <a:off x="8177577" y="5159310"/>
            <a:ext cx="3166435" cy="511388"/>
          </a:xfrm>
        </p:spPr>
        <p:txBody>
          <a:bodyPr>
            <a:normAutofit/>
          </a:bodyPr>
          <a:lstStyle>
            <a:lvl1pPr marL="0" indent="0" algn="ctr">
              <a:spcBef>
                <a:spcPts val="0"/>
              </a:spcBef>
              <a:buNone/>
              <a:defRPr sz="1067" baseline="0">
                <a:solidFill>
                  <a:schemeClr val="tx2"/>
                </a:solidFill>
                <a:latin typeface="+mn-lt"/>
              </a:defRPr>
            </a:lvl1pPr>
          </a:lstStyle>
          <a:p>
            <a:pPr lvl="0"/>
            <a:r>
              <a:rPr lang="en-US" dirty="0"/>
              <a:t>Joseph Doe, Title </a:t>
            </a:r>
            <a:br>
              <a:rPr lang="en-US" dirty="0"/>
            </a:br>
            <a:r>
              <a:rPr lang="en-US" dirty="0"/>
              <a:t>Company Name</a:t>
            </a:r>
          </a:p>
        </p:txBody>
      </p:sp>
      <p:cxnSp>
        <p:nvCxnSpPr>
          <p:cNvPr id="23" name="Straight Connector 22"/>
          <p:cNvCxnSpPr/>
          <p:nvPr userDrawn="1"/>
        </p:nvCxnSpPr>
        <p:spPr>
          <a:xfrm flipH="1" flipV="1">
            <a:off x="8100263" y="4081897"/>
            <a:ext cx="3321064" cy="1"/>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 Placeholder 9"/>
          <p:cNvSpPr>
            <a:spLocks noGrp="1"/>
          </p:cNvSpPr>
          <p:nvPr>
            <p:ph type="body" sz="quarter" idx="37" hasCustomPrompt="1"/>
          </p:nvPr>
        </p:nvSpPr>
        <p:spPr>
          <a:xfrm>
            <a:off x="4505793" y="2469517"/>
            <a:ext cx="3166435" cy="1506537"/>
          </a:xfrm>
        </p:spPr>
        <p:txBody>
          <a:bodyP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1733" baseline="0">
                <a:solidFill>
                  <a:schemeClr val="tx1"/>
                </a:solidFill>
                <a:latin typeface="Century Gothic" charset="0"/>
                <a:ea typeface="Century Gothic" charset="0"/>
                <a:cs typeface="Century Gothic" charset="0"/>
              </a:defRPr>
            </a:lvl1pPr>
            <a:lvl2pPr marL="457189" indent="0" algn="ctr">
              <a:buNone/>
              <a:defRPr sz="1600"/>
            </a:lvl2pPr>
            <a:lvl3pPr marL="914377" indent="0" algn="ctr">
              <a:buNone/>
              <a:defRPr sz="1467"/>
            </a:lvl3pPr>
            <a:lvl4pPr marL="1371566" indent="0" algn="ctr">
              <a:buNone/>
              <a:defRPr sz="1400"/>
            </a:lvl4pPr>
            <a:lvl5pPr marL="1828754" indent="0" algn="ctr">
              <a:buNone/>
              <a:defRPr sz="1400"/>
            </a:lvl5pPr>
          </a:lstStyle>
          <a:p>
            <a:pPr marL="0" marR="0" lvl="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in </a:t>
            </a:r>
            <a:r>
              <a:rPr lang="en-US" dirty="0" err="1"/>
              <a:t>congue</a:t>
            </a:r>
            <a:r>
              <a:rPr lang="en-US" dirty="0"/>
              <a:t> nisi. Nunc </a:t>
            </a:r>
            <a:r>
              <a:rPr lang="en-US" dirty="0" err="1"/>
              <a:t>tristique</a:t>
            </a:r>
            <a:r>
              <a:rPr lang="en-US" dirty="0"/>
              <a:t> </a:t>
            </a:r>
            <a:r>
              <a:rPr lang="en-US" dirty="0" err="1"/>
              <a:t>fringilla</a:t>
            </a:r>
            <a:r>
              <a:rPr lang="en-US" dirty="0"/>
              <a:t> </a:t>
            </a:r>
            <a:r>
              <a:rPr lang="en-US" dirty="0" err="1"/>
              <a:t>posuere</a:t>
            </a:r>
            <a:r>
              <a:rPr lang="en-US" dirty="0"/>
              <a:t>.</a:t>
            </a:r>
          </a:p>
        </p:txBody>
      </p:sp>
      <p:sp>
        <p:nvSpPr>
          <p:cNvPr id="27" name="Text Placeholder 9"/>
          <p:cNvSpPr>
            <a:spLocks noGrp="1"/>
          </p:cNvSpPr>
          <p:nvPr>
            <p:ph type="body" sz="quarter" idx="38" hasCustomPrompt="1"/>
          </p:nvPr>
        </p:nvSpPr>
        <p:spPr>
          <a:xfrm>
            <a:off x="8177577" y="2469517"/>
            <a:ext cx="3166435" cy="1506537"/>
          </a:xfrm>
        </p:spPr>
        <p:txBody>
          <a:bodyP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1733" baseline="0">
                <a:solidFill>
                  <a:schemeClr val="tx1"/>
                </a:solidFill>
                <a:latin typeface="Century Gothic" charset="0"/>
                <a:ea typeface="Century Gothic" charset="0"/>
                <a:cs typeface="Century Gothic" charset="0"/>
              </a:defRPr>
            </a:lvl1pPr>
            <a:lvl2pPr marL="457189" indent="0" algn="ctr">
              <a:buNone/>
              <a:defRPr sz="1600"/>
            </a:lvl2pPr>
            <a:lvl3pPr marL="914377" indent="0" algn="ctr">
              <a:buNone/>
              <a:defRPr sz="1467"/>
            </a:lvl3pPr>
            <a:lvl4pPr marL="1371566" indent="0" algn="ctr">
              <a:buNone/>
              <a:defRPr sz="1400"/>
            </a:lvl4pPr>
            <a:lvl5pPr marL="1828754" indent="0" algn="ctr">
              <a:buNone/>
              <a:defRPr sz="1400"/>
            </a:lvl5pPr>
          </a:lstStyle>
          <a:p>
            <a:pPr marL="0" marR="0" lvl="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in </a:t>
            </a:r>
            <a:r>
              <a:rPr lang="en-US" dirty="0" err="1"/>
              <a:t>congue</a:t>
            </a:r>
            <a:r>
              <a:rPr lang="en-US" dirty="0"/>
              <a:t> nisi. Nunc </a:t>
            </a:r>
            <a:r>
              <a:rPr lang="en-US" dirty="0" err="1"/>
              <a:t>tristique</a:t>
            </a:r>
            <a:r>
              <a:rPr lang="en-US" dirty="0"/>
              <a:t> </a:t>
            </a:r>
            <a:r>
              <a:rPr lang="en-US" dirty="0" err="1"/>
              <a:t>fringilla</a:t>
            </a:r>
            <a:r>
              <a:rPr lang="en-US" dirty="0"/>
              <a:t> </a:t>
            </a:r>
            <a:r>
              <a:rPr lang="en-US" dirty="0" err="1"/>
              <a:t>posuere</a:t>
            </a:r>
            <a:r>
              <a:rPr lang="en-US" dirty="0"/>
              <a:t>.</a:t>
            </a:r>
          </a:p>
        </p:txBody>
      </p:sp>
      <p:grpSp>
        <p:nvGrpSpPr>
          <p:cNvPr id="22" name="Group 21"/>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4" name="Oval 23"/>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7"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meline — 1">
    <p:spTree>
      <p:nvGrpSpPr>
        <p:cNvPr id="1" name=""/>
        <p:cNvGrpSpPr/>
        <p:nvPr/>
      </p:nvGrpSpPr>
      <p:grpSpPr>
        <a:xfrm>
          <a:off x="0" y="0"/>
          <a:ext cx="0" cy="0"/>
          <a:chOff x="0" y="0"/>
          <a:chExt cx="0" cy="0"/>
        </a:xfrm>
      </p:grpSpPr>
      <p:sp>
        <p:nvSpPr>
          <p:cNvPr id="39" name="Pentagon 38"/>
          <p:cNvSpPr/>
          <p:nvPr userDrawn="1"/>
        </p:nvSpPr>
        <p:spPr>
          <a:xfrm>
            <a:off x="1" y="5880214"/>
            <a:ext cx="11254152" cy="476137"/>
          </a:xfrm>
          <a:prstGeom prst="homePlate">
            <a:avLst>
              <a:gd name="adj" fmla="val 38154"/>
            </a:avLst>
          </a:prstGeom>
          <a:gradFill>
            <a:gsLst>
              <a:gs pos="0">
                <a:srgbClr val="F69221"/>
              </a:gs>
              <a:gs pos="100000">
                <a:srgbClr val="F26223"/>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Pentagon 37"/>
          <p:cNvSpPr/>
          <p:nvPr userDrawn="1"/>
        </p:nvSpPr>
        <p:spPr>
          <a:xfrm>
            <a:off x="7313149" y="1228543"/>
            <a:ext cx="4878851" cy="4418816"/>
          </a:xfrm>
          <a:prstGeom prst="homePlate">
            <a:avLst>
              <a:gd name="adj" fmla="val 29064"/>
            </a:avLst>
          </a:prstGeom>
          <a:solidFill>
            <a:schemeClr val="tx2">
              <a:lumMod val="20000"/>
              <a:lumOff val="80000"/>
            </a:schemeClr>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Pentagon 36"/>
          <p:cNvSpPr/>
          <p:nvPr userDrawn="1"/>
        </p:nvSpPr>
        <p:spPr>
          <a:xfrm>
            <a:off x="905036" y="1228543"/>
            <a:ext cx="7707821" cy="4418816"/>
          </a:xfrm>
          <a:prstGeom prst="homePlate">
            <a:avLst>
              <a:gd name="adj" fmla="val 29064"/>
            </a:avLst>
          </a:prstGeom>
          <a:solidFill>
            <a:schemeClr val="bg2"/>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Pentagon 35"/>
          <p:cNvSpPr/>
          <p:nvPr userDrawn="1"/>
        </p:nvSpPr>
        <p:spPr>
          <a:xfrm>
            <a:off x="0" y="1228543"/>
            <a:ext cx="4703896" cy="4418816"/>
          </a:xfrm>
          <a:prstGeom prst="homePlate">
            <a:avLst>
              <a:gd name="adj" fmla="val 29064"/>
            </a:avLst>
          </a:prstGeom>
          <a:solidFill>
            <a:srgbClr val="FFFFFF"/>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Slide Number Placeholder 4"/>
          <p:cNvSpPr txBox="1">
            <a:spLocks/>
          </p:cNvSpPr>
          <p:nvPr userDrawn="1"/>
        </p:nvSpPr>
        <p:spPr>
          <a:xfrm>
            <a:off x="230952"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6" name="Text Placeholder 15"/>
          <p:cNvSpPr>
            <a:spLocks noGrp="1"/>
          </p:cNvSpPr>
          <p:nvPr>
            <p:ph type="body" sz="quarter" idx="29" hasCustomPrompt="1"/>
          </p:nvPr>
        </p:nvSpPr>
        <p:spPr>
          <a:xfrm>
            <a:off x="511715" y="5953186"/>
            <a:ext cx="10576512" cy="311151"/>
          </a:xfrm>
        </p:spPr>
        <p:txBody>
          <a:bodyPr anchor="ctr">
            <a:noAutofit/>
          </a:bodyPr>
          <a:lstStyle>
            <a:lvl1pPr marL="0" indent="0" algn="ctr">
              <a:buNone/>
              <a:defRPr sz="1333" baseline="0">
                <a:solidFill>
                  <a:schemeClr val="bg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Total Estimated Time Goes Here</a:t>
            </a:r>
          </a:p>
        </p:txBody>
      </p:sp>
      <p:sp>
        <p:nvSpPr>
          <p:cNvPr id="17" name="Text Placeholder 15"/>
          <p:cNvSpPr>
            <a:spLocks noGrp="1"/>
          </p:cNvSpPr>
          <p:nvPr>
            <p:ph type="body" sz="quarter" idx="30" hasCustomPrompt="1"/>
          </p:nvPr>
        </p:nvSpPr>
        <p:spPr>
          <a:xfrm>
            <a:off x="8612857" y="2001737"/>
            <a:ext cx="2641296" cy="634140"/>
          </a:xfrm>
        </p:spPr>
        <p:txBody>
          <a:bodyPr anchor="ctr">
            <a:noAutofit/>
          </a:bodyPr>
          <a:lstStyle>
            <a:lvl1pPr marL="0" indent="0" algn="l">
              <a:buNone/>
              <a:defRPr sz="16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3: Title Goes Here</a:t>
            </a:r>
          </a:p>
        </p:txBody>
      </p:sp>
      <p:sp>
        <p:nvSpPr>
          <p:cNvPr id="18" name="Text Placeholder 15"/>
          <p:cNvSpPr>
            <a:spLocks noGrp="1"/>
          </p:cNvSpPr>
          <p:nvPr>
            <p:ph type="body" sz="quarter" idx="31" hasCustomPrompt="1"/>
          </p:nvPr>
        </p:nvSpPr>
        <p:spPr>
          <a:xfrm>
            <a:off x="4944380" y="2001735"/>
            <a:ext cx="2510856" cy="634140"/>
          </a:xfrm>
        </p:spPr>
        <p:txBody>
          <a:bodyPr anchor="ctr">
            <a:noAutofit/>
          </a:bodyPr>
          <a:lstStyle>
            <a:lvl1pPr marL="0" indent="0" algn="l">
              <a:buNone/>
              <a:defRPr sz="16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2: Title Goes Here</a:t>
            </a:r>
          </a:p>
        </p:txBody>
      </p:sp>
      <p:sp>
        <p:nvSpPr>
          <p:cNvPr id="19" name="Text Placeholder 15"/>
          <p:cNvSpPr>
            <a:spLocks noGrp="1"/>
          </p:cNvSpPr>
          <p:nvPr>
            <p:ph type="body" sz="quarter" idx="32" hasCustomPrompt="1"/>
          </p:nvPr>
        </p:nvSpPr>
        <p:spPr>
          <a:xfrm>
            <a:off x="515650" y="2001735"/>
            <a:ext cx="3078997" cy="634140"/>
          </a:xfrm>
        </p:spPr>
        <p:txBody>
          <a:bodyPr anchor="ctr">
            <a:noAutofit/>
          </a:bodyPr>
          <a:lstStyle>
            <a:lvl1pPr marL="0" indent="0" algn="l">
              <a:buNone/>
              <a:defRPr sz="16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1: Title Goes Here</a:t>
            </a:r>
          </a:p>
        </p:txBody>
      </p:sp>
      <p:sp>
        <p:nvSpPr>
          <p:cNvPr id="20" name="Text Placeholder 15"/>
          <p:cNvSpPr>
            <a:spLocks noGrp="1"/>
          </p:cNvSpPr>
          <p:nvPr>
            <p:ph type="body" sz="quarter" idx="33" hasCustomPrompt="1"/>
          </p:nvPr>
        </p:nvSpPr>
        <p:spPr>
          <a:xfrm>
            <a:off x="516346" y="4693086"/>
            <a:ext cx="3078999" cy="634140"/>
          </a:xfrm>
        </p:spPr>
        <p:txBody>
          <a:bodyPr anchor="ctr">
            <a:noAutofit/>
          </a:bodyPr>
          <a:lstStyle>
            <a:lvl1pPr marL="0" indent="0" algn="l">
              <a:buNone/>
              <a:defRPr sz="1333"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1" name="Text Placeholder 15"/>
          <p:cNvSpPr>
            <a:spLocks noGrp="1"/>
          </p:cNvSpPr>
          <p:nvPr>
            <p:ph type="body" sz="quarter" idx="34" hasCustomPrompt="1"/>
          </p:nvPr>
        </p:nvSpPr>
        <p:spPr>
          <a:xfrm>
            <a:off x="4952564" y="4693086"/>
            <a:ext cx="2502672" cy="634140"/>
          </a:xfrm>
        </p:spPr>
        <p:txBody>
          <a:bodyPr anchor="ctr">
            <a:noAutofit/>
          </a:bodyPr>
          <a:lstStyle>
            <a:lvl1pPr marL="0" indent="0" algn="l">
              <a:buNone/>
              <a:defRPr sz="1333"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2" name="Text Placeholder 15"/>
          <p:cNvSpPr>
            <a:spLocks noGrp="1"/>
          </p:cNvSpPr>
          <p:nvPr>
            <p:ph type="body" sz="quarter" idx="35" hasCustomPrompt="1"/>
          </p:nvPr>
        </p:nvSpPr>
        <p:spPr>
          <a:xfrm>
            <a:off x="8612857" y="4693086"/>
            <a:ext cx="2641296" cy="634140"/>
          </a:xfrm>
        </p:spPr>
        <p:txBody>
          <a:bodyPr anchor="ctr">
            <a:noAutofit/>
          </a:bodyPr>
          <a:lstStyle>
            <a:lvl1pPr marL="0" indent="0" algn="l">
              <a:buNone/>
              <a:defRPr sz="1333"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3" name="Text Placeholder 15"/>
          <p:cNvSpPr>
            <a:spLocks noGrp="1"/>
          </p:cNvSpPr>
          <p:nvPr>
            <p:ph type="body" sz="quarter" idx="36" hasCustomPrompt="1"/>
          </p:nvPr>
        </p:nvSpPr>
        <p:spPr>
          <a:xfrm>
            <a:off x="515650" y="2786337"/>
            <a:ext cx="3078997"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4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sp>
        <p:nvSpPr>
          <p:cNvPr id="24" name="Text Placeholder 15"/>
          <p:cNvSpPr>
            <a:spLocks noGrp="1"/>
          </p:cNvSpPr>
          <p:nvPr>
            <p:ph type="body" sz="quarter" idx="37" hasCustomPrompt="1"/>
          </p:nvPr>
        </p:nvSpPr>
        <p:spPr>
          <a:xfrm>
            <a:off x="4944380" y="2786337"/>
            <a:ext cx="2510856"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4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sp>
        <p:nvSpPr>
          <p:cNvPr id="25" name="Text Placeholder 15"/>
          <p:cNvSpPr>
            <a:spLocks noGrp="1"/>
          </p:cNvSpPr>
          <p:nvPr>
            <p:ph type="body" sz="quarter" idx="38" hasCustomPrompt="1"/>
          </p:nvPr>
        </p:nvSpPr>
        <p:spPr>
          <a:xfrm>
            <a:off x="8612857" y="2786338"/>
            <a:ext cx="2641296"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4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grpSp>
        <p:nvGrpSpPr>
          <p:cNvPr id="15" name="Group 14"/>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6" name="Oval 25"/>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Timeline — 2B">
    <p:spTree>
      <p:nvGrpSpPr>
        <p:cNvPr id="1" name=""/>
        <p:cNvGrpSpPr/>
        <p:nvPr/>
      </p:nvGrpSpPr>
      <p:grpSpPr>
        <a:xfrm>
          <a:off x="0" y="0"/>
          <a:ext cx="0" cy="0"/>
          <a:chOff x="0" y="0"/>
          <a:chExt cx="0" cy="0"/>
        </a:xfrm>
      </p:grpSpPr>
      <p:sp>
        <p:nvSpPr>
          <p:cNvPr id="39" name="Pentagon 38"/>
          <p:cNvSpPr/>
          <p:nvPr userDrawn="1"/>
        </p:nvSpPr>
        <p:spPr>
          <a:xfrm>
            <a:off x="1" y="5880214"/>
            <a:ext cx="11465168" cy="476137"/>
          </a:xfrm>
          <a:prstGeom prst="homePlate">
            <a:avLst>
              <a:gd name="adj" fmla="val 38154"/>
            </a:avLst>
          </a:prstGeom>
          <a:gradFill>
            <a:gsLst>
              <a:gs pos="0">
                <a:srgbClr val="F69221"/>
              </a:gs>
              <a:gs pos="100000">
                <a:srgbClr val="F26223"/>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 name="Group 1">
            <a:extLst>
              <a:ext uri="{FF2B5EF4-FFF2-40B4-BE49-F238E27FC236}">
                <a16:creationId xmlns:a16="http://schemas.microsoft.com/office/drawing/2014/main" id="{D123180E-3214-5844-B4DC-610FCCA52FD4}"/>
              </a:ext>
            </a:extLst>
          </p:cNvPr>
          <p:cNvGrpSpPr/>
          <p:nvPr userDrawn="1"/>
        </p:nvGrpSpPr>
        <p:grpSpPr>
          <a:xfrm>
            <a:off x="0" y="1228543"/>
            <a:ext cx="12667020" cy="4418816"/>
            <a:chOff x="0" y="1228543"/>
            <a:chExt cx="16404213" cy="4418816"/>
          </a:xfrm>
        </p:grpSpPr>
        <p:sp>
          <p:nvSpPr>
            <p:cNvPr id="41" name="Pentagon 40">
              <a:extLst>
                <a:ext uri="{FF2B5EF4-FFF2-40B4-BE49-F238E27FC236}">
                  <a16:creationId xmlns:a16="http://schemas.microsoft.com/office/drawing/2014/main" id="{21BC2E71-7F82-D343-A6C1-A7BADD90BBD8}"/>
                </a:ext>
              </a:extLst>
            </p:cNvPr>
            <p:cNvSpPr/>
            <p:nvPr userDrawn="1"/>
          </p:nvSpPr>
          <p:spPr>
            <a:xfrm>
              <a:off x="10536152" y="1228543"/>
              <a:ext cx="5868061" cy="4418816"/>
            </a:xfrm>
            <a:prstGeom prst="homePlate">
              <a:avLst>
                <a:gd name="adj" fmla="val 29064"/>
              </a:avLst>
            </a:prstGeom>
            <a:solidFill>
              <a:schemeClr val="tx2">
                <a:lumMod val="40000"/>
                <a:lumOff val="60000"/>
              </a:schemeClr>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Pentagon 37"/>
            <p:cNvSpPr/>
            <p:nvPr userDrawn="1"/>
          </p:nvSpPr>
          <p:spPr>
            <a:xfrm>
              <a:off x="6944314" y="1228543"/>
              <a:ext cx="5420929" cy="4418816"/>
            </a:xfrm>
            <a:prstGeom prst="homePlate">
              <a:avLst>
                <a:gd name="adj" fmla="val 29064"/>
              </a:avLst>
            </a:prstGeom>
            <a:solidFill>
              <a:schemeClr val="tx2">
                <a:lumMod val="20000"/>
                <a:lumOff val="80000"/>
              </a:schemeClr>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Pentagon 36"/>
            <p:cNvSpPr/>
            <p:nvPr userDrawn="1"/>
          </p:nvSpPr>
          <p:spPr>
            <a:xfrm>
              <a:off x="905036" y="1228543"/>
              <a:ext cx="7707821" cy="4418816"/>
            </a:xfrm>
            <a:prstGeom prst="homePlate">
              <a:avLst>
                <a:gd name="adj" fmla="val 29064"/>
              </a:avLst>
            </a:prstGeom>
            <a:solidFill>
              <a:schemeClr val="bg2"/>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Pentagon 35"/>
            <p:cNvSpPr/>
            <p:nvPr userDrawn="1"/>
          </p:nvSpPr>
          <p:spPr>
            <a:xfrm>
              <a:off x="0" y="1228543"/>
              <a:ext cx="4703896" cy="4418816"/>
            </a:xfrm>
            <a:prstGeom prst="homePlate">
              <a:avLst>
                <a:gd name="adj" fmla="val 29064"/>
              </a:avLst>
            </a:prstGeom>
            <a:solidFill>
              <a:srgbClr val="FFFFFF"/>
            </a:solidFill>
            <a:ln>
              <a:noFill/>
            </a:ln>
            <a:effectLst>
              <a:outerShdw blurRad="393700" dist="482600" dir="186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5" name="Slide Number Placeholder 4"/>
          <p:cNvSpPr txBox="1">
            <a:spLocks/>
          </p:cNvSpPr>
          <p:nvPr userDrawn="1"/>
        </p:nvSpPr>
        <p:spPr>
          <a:xfrm>
            <a:off x="230952"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16" name="Text Placeholder 15"/>
          <p:cNvSpPr>
            <a:spLocks noGrp="1"/>
          </p:cNvSpPr>
          <p:nvPr>
            <p:ph type="body" sz="quarter" idx="29" hasCustomPrompt="1"/>
          </p:nvPr>
        </p:nvSpPr>
        <p:spPr>
          <a:xfrm>
            <a:off x="511715" y="5953186"/>
            <a:ext cx="10774822" cy="311151"/>
          </a:xfrm>
        </p:spPr>
        <p:txBody>
          <a:bodyPr anchor="ctr">
            <a:noAutofit/>
          </a:bodyPr>
          <a:lstStyle>
            <a:lvl1pPr marL="0" indent="0" algn="ctr">
              <a:buNone/>
              <a:defRPr sz="1333" baseline="0">
                <a:solidFill>
                  <a:schemeClr val="bg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Total Estimated Time Goes Here</a:t>
            </a:r>
          </a:p>
        </p:txBody>
      </p:sp>
      <p:sp>
        <p:nvSpPr>
          <p:cNvPr id="17" name="Text Placeholder 15"/>
          <p:cNvSpPr>
            <a:spLocks noGrp="1"/>
          </p:cNvSpPr>
          <p:nvPr>
            <p:ph type="body" sz="quarter" idx="30" hasCustomPrompt="1"/>
          </p:nvPr>
        </p:nvSpPr>
        <p:spPr>
          <a:xfrm>
            <a:off x="6763983" y="2001737"/>
            <a:ext cx="1981432" cy="634140"/>
          </a:xfrm>
        </p:spPr>
        <p:txBody>
          <a:bodyPr anchor="ctr">
            <a:noAutofit/>
          </a:bodyPr>
          <a:lstStyle>
            <a:lvl1pPr marL="0" indent="0" algn="l">
              <a:buNone/>
              <a:defRPr sz="14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3: </a:t>
            </a:r>
          </a:p>
          <a:p>
            <a:pPr lvl="0"/>
            <a:r>
              <a:rPr lang="en-US" dirty="0"/>
              <a:t>Title Goes Here</a:t>
            </a:r>
          </a:p>
        </p:txBody>
      </p:sp>
      <p:sp>
        <p:nvSpPr>
          <p:cNvPr id="18" name="Text Placeholder 15"/>
          <p:cNvSpPr>
            <a:spLocks noGrp="1"/>
          </p:cNvSpPr>
          <p:nvPr>
            <p:ph type="body" sz="quarter" idx="31" hasCustomPrompt="1"/>
          </p:nvPr>
        </p:nvSpPr>
        <p:spPr>
          <a:xfrm>
            <a:off x="3737374" y="2001735"/>
            <a:ext cx="2042103" cy="634140"/>
          </a:xfrm>
        </p:spPr>
        <p:txBody>
          <a:bodyPr anchor="ctr">
            <a:noAutofit/>
          </a:bodyPr>
          <a:lstStyle>
            <a:lvl1pPr marL="0" indent="0" algn="l">
              <a:buNone/>
              <a:defRPr sz="14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2: </a:t>
            </a:r>
          </a:p>
          <a:p>
            <a:pPr lvl="0"/>
            <a:r>
              <a:rPr lang="en-US" dirty="0"/>
              <a:t>Title Goes Here</a:t>
            </a:r>
          </a:p>
        </p:txBody>
      </p:sp>
      <p:sp>
        <p:nvSpPr>
          <p:cNvPr id="19" name="Text Placeholder 15"/>
          <p:cNvSpPr>
            <a:spLocks noGrp="1"/>
          </p:cNvSpPr>
          <p:nvPr>
            <p:ph type="body" sz="quarter" idx="32" hasCustomPrompt="1"/>
          </p:nvPr>
        </p:nvSpPr>
        <p:spPr>
          <a:xfrm>
            <a:off x="515651" y="2001735"/>
            <a:ext cx="2028258" cy="634140"/>
          </a:xfrm>
        </p:spPr>
        <p:txBody>
          <a:bodyPr anchor="ctr">
            <a:noAutofit/>
          </a:bodyPr>
          <a:lstStyle>
            <a:lvl1pPr marL="0" indent="0" algn="l">
              <a:buNone/>
              <a:defRPr sz="14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1: </a:t>
            </a:r>
          </a:p>
          <a:p>
            <a:pPr lvl="0"/>
            <a:r>
              <a:rPr lang="en-US" dirty="0"/>
              <a:t>Title Goes Here</a:t>
            </a:r>
          </a:p>
        </p:txBody>
      </p:sp>
      <p:sp>
        <p:nvSpPr>
          <p:cNvPr id="20" name="Text Placeholder 15"/>
          <p:cNvSpPr>
            <a:spLocks noGrp="1"/>
          </p:cNvSpPr>
          <p:nvPr>
            <p:ph type="body" sz="quarter" idx="33" hasCustomPrompt="1"/>
          </p:nvPr>
        </p:nvSpPr>
        <p:spPr>
          <a:xfrm>
            <a:off x="516346" y="4693086"/>
            <a:ext cx="2028259" cy="634140"/>
          </a:xfrm>
        </p:spPr>
        <p:txBody>
          <a:bodyPr anchor="ctr">
            <a:noAutofit/>
          </a:bodyPr>
          <a:lstStyle>
            <a:lvl1pPr marL="0" indent="0" algn="l">
              <a:buNone/>
              <a:defRPr sz="12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1" name="Text Placeholder 15"/>
          <p:cNvSpPr>
            <a:spLocks noGrp="1"/>
          </p:cNvSpPr>
          <p:nvPr>
            <p:ph type="body" sz="quarter" idx="34" hasCustomPrompt="1"/>
          </p:nvPr>
        </p:nvSpPr>
        <p:spPr>
          <a:xfrm>
            <a:off x="3745558" y="4693086"/>
            <a:ext cx="2035447" cy="634140"/>
          </a:xfrm>
        </p:spPr>
        <p:txBody>
          <a:bodyPr anchor="ctr">
            <a:noAutofit/>
          </a:bodyPr>
          <a:lstStyle>
            <a:lvl1pPr marL="0" indent="0" algn="l">
              <a:buNone/>
              <a:defRPr sz="12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2" name="Text Placeholder 15"/>
          <p:cNvSpPr>
            <a:spLocks noGrp="1"/>
          </p:cNvSpPr>
          <p:nvPr>
            <p:ph type="body" sz="quarter" idx="35" hasCustomPrompt="1"/>
          </p:nvPr>
        </p:nvSpPr>
        <p:spPr>
          <a:xfrm>
            <a:off x="6763983" y="4693086"/>
            <a:ext cx="1981432" cy="634140"/>
          </a:xfrm>
        </p:spPr>
        <p:txBody>
          <a:bodyPr anchor="ctr">
            <a:noAutofit/>
          </a:bodyPr>
          <a:lstStyle>
            <a:lvl1pPr marL="0" indent="0" algn="l">
              <a:buNone/>
              <a:defRPr sz="12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23" name="Text Placeholder 15"/>
          <p:cNvSpPr>
            <a:spLocks noGrp="1"/>
          </p:cNvSpPr>
          <p:nvPr>
            <p:ph type="body" sz="quarter" idx="36" hasCustomPrompt="1"/>
          </p:nvPr>
        </p:nvSpPr>
        <p:spPr>
          <a:xfrm>
            <a:off x="515651" y="2786337"/>
            <a:ext cx="2028258"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3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sp>
        <p:nvSpPr>
          <p:cNvPr id="24" name="Text Placeholder 15"/>
          <p:cNvSpPr>
            <a:spLocks noGrp="1"/>
          </p:cNvSpPr>
          <p:nvPr>
            <p:ph type="body" sz="quarter" idx="37" hasCustomPrompt="1"/>
          </p:nvPr>
        </p:nvSpPr>
        <p:spPr>
          <a:xfrm>
            <a:off x="3737374" y="2786337"/>
            <a:ext cx="2042103"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3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sp>
        <p:nvSpPr>
          <p:cNvPr id="25" name="Text Placeholder 15"/>
          <p:cNvSpPr>
            <a:spLocks noGrp="1"/>
          </p:cNvSpPr>
          <p:nvPr>
            <p:ph type="body" sz="quarter" idx="38" hasCustomPrompt="1"/>
          </p:nvPr>
        </p:nvSpPr>
        <p:spPr>
          <a:xfrm>
            <a:off x="6763983" y="2786338"/>
            <a:ext cx="1981432"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3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grpSp>
        <p:nvGrpSpPr>
          <p:cNvPr id="15" name="Group 14"/>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6" name="Oval 25"/>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sp>
        <p:nvSpPr>
          <p:cNvPr id="42" name="Text Placeholder 15">
            <a:extLst>
              <a:ext uri="{FF2B5EF4-FFF2-40B4-BE49-F238E27FC236}">
                <a16:creationId xmlns:a16="http://schemas.microsoft.com/office/drawing/2014/main" id="{09327723-FB39-5B4B-8C2B-A9D61E00876F}"/>
              </a:ext>
            </a:extLst>
          </p:cNvPr>
          <p:cNvSpPr>
            <a:spLocks noGrp="1"/>
          </p:cNvSpPr>
          <p:nvPr>
            <p:ph type="body" sz="quarter" idx="39" hasCustomPrompt="1"/>
          </p:nvPr>
        </p:nvSpPr>
        <p:spPr>
          <a:xfrm>
            <a:off x="9565799" y="2001737"/>
            <a:ext cx="1981432" cy="634140"/>
          </a:xfrm>
        </p:spPr>
        <p:txBody>
          <a:bodyPr anchor="ctr">
            <a:noAutofit/>
          </a:bodyPr>
          <a:lstStyle>
            <a:lvl1pPr marL="0" indent="0" algn="l">
              <a:buNone/>
              <a:defRPr sz="1400" b="1" baseline="0">
                <a:solidFill>
                  <a:schemeClr val="tx1"/>
                </a:solidFill>
                <a:latin typeface="Century Gothic" charset="0"/>
                <a:ea typeface="Century Gothic" charset="0"/>
                <a:cs typeface="Century Gothic" charset="0"/>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Step 4: </a:t>
            </a:r>
          </a:p>
          <a:p>
            <a:pPr lvl="0"/>
            <a:r>
              <a:rPr lang="en-US" dirty="0"/>
              <a:t>Title Goes Here</a:t>
            </a:r>
          </a:p>
        </p:txBody>
      </p:sp>
      <p:sp>
        <p:nvSpPr>
          <p:cNvPr id="43" name="Text Placeholder 15">
            <a:extLst>
              <a:ext uri="{FF2B5EF4-FFF2-40B4-BE49-F238E27FC236}">
                <a16:creationId xmlns:a16="http://schemas.microsoft.com/office/drawing/2014/main" id="{9883D004-6513-0549-80A6-A005CD6DD351}"/>
              </a:ext>
            </a:extLst>
          </p:cNvPr>
          <p:cNvSpPr>
            <a:spLocks noGrp="1"/>
          </p:cNvSpPr>
          <p:nvPr>
            <p:ph type="body" sz="quarter" idx="40" hasCustomPrompt="1"/>
          </p:nvPr>
        </p:nvSpPr>
        <p:spPr>
          <a:xfrm>
            <a:off x="9565799" y="4693086"/>
            <a:ext cx="1981432" cy="634140"/>
          </a:xfrm>
        </p:spPr>
        <p:txBody>
          <a:bodyPr anchor="ctr">
            <a:noAutofit/>
          </a:bodyPr>
          <a:lstStyle>
            <a:lvl1pPr marL="0" indent="0" algn="l">
              <a:buNone/>
              <a:defRPr sz="12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err="1"/>
              <a:t>Criteo</a:t>
            </a:r>
            <a:r>
              <a:rPr lang="en-US" dirty="0"/>
              <a:t> Turn Around</a:t>
            </a:r>
            <a:br>
              <a:rPr lang="en-US" dirty="0"/>
            </a:br>
            <a:r>
              <a:rPr lang="en-US" dirty="0"/>
              <a:t>Time Goes Here</a:t>
            </a:r>
          </a:p>
        </p:txBody>
      </p:sp>
      <p:sp>
        <p:nvSpPr>
          <p:cNvPr id="44" name="Text Placeholder 15">
            <a:extLst>
              <a:ext uri="{FF2B5EF4-FFF2-40B4-BE49-F238E27FC236}">
                <a16:creationId xmlns:a16="http://schemas.microsoft.com/office/drawing/2014/main" id="{28CC5F81-0D9A-204C-876C-3BB75F99DB2B}"/>
              </a:ext>
            </a:extLst>
          </p:cNvPr>
          <p:cNvSpPr>
            <a:spLocks noGrp="1"/>
          </p:cNvSpPr>
          <p:nvPr>
            <p:ph type="body" sz="quarter" idx="41" hasCustomPrompt="1"/>
          </p:nvPr>
        </p:nvSpPr>
        <p:spPr>
          <a:xfrm>
            <a:off x="9565799" y="2786338"/>
            <a:ext cx="1981432" cy="1763148"/>
          </a:xfrm>
        </p:spPr>
        <p:txBody>
          <a:bodyPr anchor="t">
            <a:noAutofit/>
          </a:bodyPr>
          <a:lstStyle>
            <a:lvl1pPr marL="228594" marR="0" indent="-228594" algn="l" defTabSz="914377" rtl="0" eaLnBrk="1" fontAlgn="auto" latinLnBrk="0" hangingPunct="1">
              <a:lnSpc>
                <a:spcPct val="90000"/>
              </a:lnSpc>
              <a:spcBef>
                <a:spcPts val="1000"/>
              </a:spcBef>
              <a:spcAft>
                <a:spcPts val="0"/>
              </a:spcAft>
              <a:buClrTx/>
              <a:buSzTx/>
              <a:buFont typeface="Arial" charset="0"/>
              <a:buChar char="•"/>
              <a:tabLst/>
              <a:defRPr sz="1300" b="0" baseline="0">
                <a:solidFill>
                  <a:schemeClr val="tx1"/>
                </a:solidFill>
                <a:latin typeface="+mn-lt"/>
              </a:defRPr>
            </a:lvl1pPr>
            <a:lvl2pPr marL="457189" indent="0">
              <a:buNone/>
              <a:defRPr sz="1600">
                <a:solidFill>
                  <a:schemeClr val="bg1"/>
                </a:solidFill>
                <a:latin typeface="+mn-lt"/>
              </a:defRPr>
            </a:lvl2pPr>
            <a:lvl3pPr marL="914377" indent="0">
              <a:buNone/>
              <a:defRPr sz="1467">
                <a:solidFill>
                  <a:schemeClr val="bg1"/>
                </a:solidFill>
                <a:latin typeface="+mn-lt"/>
              </a:defRPr>
            </a:lvl3pPr>
            <a:lvl4pPr marL="1371566" indent="0">
              <a:buNone/>
              <a:defRPr sz="1400">
                <a:solidFill>
                  <a:schemeClr val="bg1"/>
                </a:solidFill>
                <a:latin typeface="+mn-lt"/>
              </a:defRPr>
            </a:lvl4pPr>
            <a:lvl5pPr marL="1828754" indent="0">
              <a:buNone/>
              <a:defRPr sz="1400">
                <a:solidFill>
                  <a:schemeClr val="bg1"/>
                </a:solidFill>
                <a:latin typeface="+mn-lt"/>
              </a:defRPr>
            </a:lvl5pPr>
          </a:lstStyle>
          <a:p>
            <a:pPr lvl="0"/>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a:p>
            <a:pPr marL="228594" marR="0" lvl="0" indent="-228594" algn="l" defTabSz="914377" rtl="0" eaLnBrk="1" fontAlgn="auto" latinLnBrk="0" hangingPunct="1">
              <a:lnSpc>
                <a:spcPct val="90000"/>
              </a:lnSpc>
              <a:spcBef>
                <a:spcPts val="1000"/>
              </a:spcBef>
              <a:spcAft>
                <a:spcPts val="0"/>
              </a:spcAft>
              <a:buClrTx/>
              <a:buSzTx/>
              <a:buFont typeface="Arial" charset="0"/>
              <a:buChar char="•"/>
              <a:tabLst/>
              <a:defRPr/>
            </a:pPr>
            <a:r>
              <a:rPr lang="en-US" dirty="0"/>
              <a:t>Bulleted List of </a:t>
            </a:r>
            <a:br>
              <a:rPr lang="en-US" dirty="0"/>
            </a:br>
            <a:r>
              <a:rPr lang="en-US" dirty="0"/>
              <a:t>Actions Goes Here.</a:t>
            </a:r>
          </a:p>
        </p:txBody>
      </p:sp>
    </p:spTree>
    <p:extLst>
      <p:ext uri="{BB962C8B-B14F-4D97-AF65-F5344CB8AC3E}">
        <p14:creationId xmlns:p14="http://schemas.microsoft.com/office/powerpoint/2010/main" val="328675843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meline — 2">
    <p:spTree>
      <p:nvGrpSpPr>
        <p:cNvPr id="1" name=""/>
        <p:cNvGrpSpPr/>
        <p:nvPr/>
      </p:nvGrpSpPr>
      <p:grpSpPr>
        <a:xfrm>
          <a:off x="0" y="0"/>
          <a:ext cx="0" cy="0"/>
          <a:chOff x="0" y="0"/>
          <a:chExt cx="0" cy="0"/>
        </a:xfrm>
      </p:grpSpPr>
      <p:pic>
        <p:nvPicPr>
          <p:cNvPr id="28" name="Picture 27"/>
          <p:cNvPicPr>
            <a:picLocks noChangeAspect="1"/>
          </p:cNvPicPr>
          <p:nvPr userDrawn="1"/>
        </p:nvPicPr>
        <p:blipFill rotWithShape="1">
          <a:blip r:embed="rId2" cstate="screen">
            <a:extLst>
              <a:ext uri="{28A0092B-C50C-407E-A947-70E740481C1C}">
                <a14:useLocalDpi xmlns:a14="http://schemas.microsoft.com/office/drawing/2010/main"/>
              </a:ext>
            </a:extLst>
          </a:blip>
          <a:srcRect b="10603"/>
          <a:stretch/>
        </p:blipFill>
        <p:spPr>
          <a:xfrm>
            <a:off x="11611" y="0"/>
            <a:ext cx="12178023" cy="6130835"/>
          </a:xfrm>
          <a:prstGeom prst="rect">
            <a:avLst/>
          </a:prstGeom>
        </p:spPr>
      </p:pic>
      <p:sp>
        <p:nvSpPr>
          <p:cNvPr id="5" name="Slide Number Placeholder 4"/>
          <p:cNvSpPr txBox="1">
            <a:spLocks/>
          </p:cNvSpPr>
          <p:nvPr userDrawn="1"/>
        </p:nvSpPr>
        <p:spPr>
          <a:xfrm>
            <a:off x="230952"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8" name="Oval 7"/>
          <p:cNvSpPr/>
          <p:nvPr userDrawn="1"/>
        </p:nvSpPr>
        <p:spPr>
          <a:xfrm>
            <a:off x="1289079" y="4498754"/>
            <a:ext cx="160669" cy="160669"/>
          </a:xfrm>
          <a:prstGeom prst="ellipse">
            <a:avLst/>
          </a:prstGeom>
          <a:gradFill>
            <a:gsLst>
              <a:gs pos="0">
                <a:srgbClr val="FF891F"/>
              </a:gs>
              <a:gs pos="100000">
                <a:srgbClr val="F2622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p:cNvSpPr/>
          <p:nvPr userDrawn="1"/>
        </p:nvSpPr>
        <p:spPr>
          <a:xfrm>
            <a:off x="5017083" y="4498754"/>
            <a:ext cx="160669" cy="160669"/>
          </a:xfrm>
          <a:prstGeom prst="ellipse">
            <a:avLst/>
          </a:prstGeom>
          <a:gradFill>
            <a:gsLst>
              <a:gs pos="0">
                <a:srgbClr val="FF891F"/>
              </a:gs>
              <a:gs pos="100000">
                <a:srgbClr val="F2622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p:cNvSpPr/>
          <p:nvPr userDrawn="1"/>
        </p:nvSpPr>
        <p:spPr>
          <a:xfrm>
            <a:off x="7645888" y="3990740"/>
            <a:ext cx="160669" cy="160669"/>
          </a:xfrm>
          <a:prstGeom prst="ellipse">
            <a:avLst/>
          </a:prstGeom>
          <a:gradFill>
            <a:gsLst>
              <a:gs pos="0">
                <a:srgbClr val="FF891F"/>
              </a:gs>
              <a:gs pos="100000">
                <a:srgbClr val="F2622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p:cNvSpPr/>
          <p:nvPr userDrawn="1"/>
        </p:nvSpPr>
        <p:spPr>
          <a:xfrm>
            <a:off x="10376123" y="839480"/>
            <a:ext cx="160669" cy="160669"/>
          </a:xfrm>
          <a:prstGeom prst="ellipse">
            <a:avLst/>
          </a:prstGeom>
          <a:gradFill>
            <a:gsLst>
              <a:gs pos="0">
                <a:srgbClr val="FF891F"/>
              </a:gs>
              <a:gs pos="100000">
                <a:srgbClr val="F2622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Text Placeholder 4"/>
          <p:cNvSpPr>
            <a:spLocks noGrp="1"/>
          </p:cNvSpPr>
          <p:nvPr>
            <p:ph type="body" sz="quarter" idx="29" hasCustomPrompt="1"/>
          </p:nvPr>
        </p:nvSpPr>
        <p:spPr>
          <a:xfrm>
            <a:off x="282607" y="2157015"/>
            <a:ext cx="2277328" cy="516467"/>
          </a:xfrm>
        </p:spPr>
        <p:txBody>
          <a:bodyPr>
            <a:noAutofit/>
          </a:bodyPr>
          <a:lstStyle>
            <a:lvl1pPr marL="0" indent="0" algn="ctr">
              <a:buNone/>
              <a:defRPr sz="2933" b="1">
                <a:gradFill>
                  <a:gsLst>
                    <a:gs pos="0">
                      <a:srgbClr val="FF891F"/>
                    </a:gs>
                    <a:gs pos="100000">
                      <a:srgbClr val="F26223"/>
                    </a:gs>
                  </a:gsLst>
                  <a:lin ang="0" scaled="0"/>
                </a:gradFill>
                <a:latin typeface="+mj-lt"/>
              </a:defRPr>
            </a:lvl1pPr>
          </a:lstStyle>
          <a:p>
            <a:pPr lvl="0"/>
            <a:r>
              <a:rPr lang="en-US" dirty="0"/>
              <a:t>01</a:t>
            </a:r>
          </a:p>
        </p:txBody>
      </p:sp>
      <p:sp>
        <p:nvSpPr>
          <p:cNvPr id="39" name="Text Placeholder 4"/>
          <p:cNvSpPr>
            <a:spLocks noGrp="1"/>
          </p:cNvSpPr>
          <p:nvPr>
            <p:ph type="body" sz="quarter" idx="30" hasCustomPrompt="1"/>
          </p:nvPr>
        </p:nvSpPr>
        <p:spPr>
          <a:xfrm>
            <a:off x="4030268" y="2152407"/>
            <a:ext cx="2134297" cy="516467"/>
          </a:xfrm>
        </p:spPr>
        <p:txBody>
          <a:bodyPr>
            <a:noAutofit/>
          </a:bodyPr>
          <a:lstStyle>
            <a:lvl1pPr marL="0" indent="0" algn="ctr">
              <a:buNone/>
              <a:defRPr sz="2933" b="1">
                <a:gradFill>
                  <a:gsLst>
                    <a:gs pos="0">
                      <a:srgbClr val="FF891F"/>
                    </a:gs>
                    <a:gs pos="100000">
                      <a:srgbClr val="F26223"/>
                    </a:gs>
                  </a:gsLst>
                  <a:lin ang="0" scaled="0"/>
                </a:gradFill>
                <a:latin typeface="+mj-lt"/>
              </a:defRPr>
            </a:lvl1pPr>
          </a:lstStyle>
          <a:p>
            <a:pPr lvl="0"/>
            <a:r>
              <a:rPr lang="en-US" dirty="0"/>
              <a:t>02</a:t>
            </a:r>
          </a:p>
        </p:txBody>
      </p:sp>
      <p:sp>
        <p:nvSpPr>
          <p:cNvPr id="41" name="Text Placeholder 2"/>
          <p:cNvSpPr>
            <a:spLocks noGrp="1"/>
          </p:cNvSpPr>
          <p:nvPr>
            <p:ph type="body" sz="quarter" idx="33" hasCustomPrompt="1"/>
          </p:nvPr>
        </p:nvSpPr>
        <p:spPr>
          <a:xfrm>
            <a:off x="282605" y="2675909"/>
            <a:ext cx="2277328" cy="142291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Arial"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43" name="Text Placeholder 2"/>
          <p:cNvSpPr>
            <a:spLocks noGrp="1"/>
          </p:cNvSpPr>
          <p:nvPr>
            <p:ph type="body" sz="quarter" idx="34" hasCustomPrompt="1"/>
          </p:nvPr>
        </p:nvSpPr>
        <p:spPr>
          <a:xfrm>
            <a:off x="4030268" y="2675908"/>
            <a:ext cx="2134297" cy="142291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Wingdings" charset="2"/>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44" name="Text Placeholder 4"/>
          <p:cNvSpPr>
            <a:spLocks noGrp="1"/>
          </p:cNvSpPr>
          <p:nvPr>
            <p:ph type="body" sz="quarter" idx="35" hasCustomPrompt="1"/>
          </p:nvPr>
        </p:nvSpPr>
        <p:spPr>
          <a:xfrm>
            <a:off x="6570590" y="4564829"/>
            <a:ext cx="2345223" cy="516467"/>
          </a:xfrm>
        </p:spPr>
        <p:txBody>
          <a:bodyPr>
            <a:noAutofit/>
          </a:bodyPr>
          <a:lstStyle>
            <a:lvl1pPr marL="0" indent="0" algn="ctr">
              <a:buNone/>
              <a:defRPr sz="2933" b="1">
                <a:gradFill>
                  <a:gsLst>
                    <a:gs pos="0">
                      <a:srgbClr val="FF891F"/>
                    </a:gs>
                    <a:gs pos="100000">
                      <a:srgbClr val="F26223"/>
                    </a:gs>
                  </a:gsLst>
                  <a:lin ang="0" scaled="0"/>
                </a:gradFill>
                <a:latin typeface="+mj-lt"/>
              </a:defRPr>
            </a:lvl1pPr>
          </a:lstStyle>
          <a:p>
            <a:pPr lvl="0"/>
            <a:r>
              <a:rPr lang="en-US" dirty="0"/>
              <a:t>03</a:t>
            </a:r>
          </a:p>
        </p:txBody>
      </p:sp>
      <p:sp>
        <p:nvSpPr>
          <p:cNvPr id="46" name="Text Placeholder 4"/>
          <p:cNvSpPr>
            <a:spLocks noGrp="1"/>
          </p:cNvSpPr>
          <p:nvPr>
            <p:ph type="body" sz="quarter" idx="36" hasCustomPrompt="1"/>
          </p:nvPr>
        </p:nvSpPr>
        <p:spPr>
          <a:xfrm>
            <a:off x="9318321" y="1348004"/>
            <a:ext cx="2276272" cy="516467"/>
          </a:xfrm>
        </p:spPr>
        <p:txBody>
          <a:bodyPr>
            <a:noAutofit/>
          </a:bodyPr>
          <a:lstStyle>
            <a:lvl1pPr marL="0" indent="0" algn="ctr">
              <a:buNone/>
              <a:defRPr sz="2933" b="1">
                <a:gradFill>
                  <a:gsLst>
                    <a:gs pos="0">
                      <a:srgbClr val="FF891F"/>
                    </a:gs>
                    <a:gs pos="100000">
                      <a:srgbClr val="F26223"/>
                    </a:gs>
                  </a:gsLst>
                  <a:lin ang="0" scaled="0"/>
                </a:gradFill>
                <a:latin typeface="+mj-lt"/>
              </a:defRPr>
            </a:lvl1pPr>
          </a:lstStyle>
          <a:p>
            <a:pPr lvl="0"/>
            <a:r>
              <a:rPr lang="en-US" dirty="0"/>
              <a:t>04</a:t>
            </a:r>
          </a:p>
        </p:txBody>
      </p:sp>
      <p:sp>
        <p:nvSpPr>
          <p:cNvPr id="47" name="Text Placeholder 2"/>
          <p:cNvSpPr>
            <a:spLocks noGrp="1"/>
          </p:cNvSpPr>
          <p:nvPr>
            <p:ph type="body" sz="quarter" idx="37" hasCustomPrompt="1"/>
          </p:nvPr>
        </p:nvSpPr>
        <p:spPr>
          <a:xfrm>
            <a:off x="9318321" y="1858920"/>
            <a:ext cx="2276272" cy="142291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Wingdings" charset="2"/>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48" name="Text Placeholder 2"/>
          <p:cNvSpPr>
            <a:spLocks noGrp="1"/>
          </p:cNvSpPr>
          <p:nvPr>
            <p:ph type="body" sz="quarter" idx="38" hasCustomPrompt="1"/>
          </p:nvPr>
        </p:nvSpPr>
        <p:spPr>
          <a:xfrm>
            <a:off x="6570589" y="5081297"/>
            <a:ext cx="2345224" cy="1422913"/>
          </a:xfrm>
        </p:spPr>
        <p:txBody>
          <a:bodyPr>
            <a:noAutofit/>
          </a:bodyPr>
          <a:lstStyle>
            <a:lvl1pPr marL="0" marR="0" indent="0" algn="l" defTabSz="914377" rtl="0" eaLnBrk="1" fontAlgn="auto" latinLnBrk="0" hangingPunct="1">
              <a:lnSpc>
                <a:spcPct val="150000"/>
              </a:lnSpc>
              <a:spcBef>
                <a:spcPts val="1000"/>
              </a:spcBef>
              <a:spcAft>
                <a:spcPts val="0"/>
              </a:spcAft>
              <a:buClr>
                <a:srgbClr val="F88B2D"/>
              </a:buClr>
              <a:buSzTx/>
              <a:buFont typeface="Wingdings" charset="2"/>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49" name="Text Placeholder 4"/>
          <p:cNvSpPr>
            <a:spLocks noGrp="1"/>
          </p:cNvSpPr>
          <p:nvPr>
            <p:ph type="body" sz="quarter" idx="39" hasCustomPrompt="1"/>
          </p:nvPr>
        </p:nvSpPr>
        <p:spPr>
          <a:xfrm>
            <a:off x="369150" y="1102265"/>
            <a:ext cx="7514511" cy="379943"/>
          </a:xfrm>
        </p:spPr>
        <p:txBody>
          <a:bodyPr anchor="ctr">
            <a:noAutofit/>
          </a:bodyPr>
          <a:lstStyle>
            <a:lvl1pPr marL="0" indent="0">
              <a:buNone/>
              <a:defRPr sz="2400" b="0">
                <a:latin typeface="+mj-lt"/>
              </a:defRPr>
            </a:lvl1pPr>
          </a:lstStyle>
          <a:p>
            <a:pPr lvl="0"/>
            <a:r>
              <a:rPr lang="en-US" dirty="0"/>
              <a:t>Sub-Headline Title Goes Here</a:t>
            </a:r>
          </a:p>
        </p:txBody>
      </p:sp>
      <p:sp>
        <p:nvSpPr>
          <p:cNvPr id="29"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0" name="Group 29"/>
          <p:cNvGrpSpPr/>
          <p:nvPr userDrawn="1"/>
        </p:nvGrpSpPr>
        <p:grpSpPr>
          <a:xfrm>
            <a:off x="1019906" y="4222595"/>
            <a:ext cx="699013" cy="699011"/>
            <a:chOff x="10402827" y="5121677"/>
            <a:chExt cx="2074462" cy="2074454"/>
          </a:xfrm>
        </p:grpSpPr>
        <p:sp>
          <p:nvSpPr>
            <p:cNvPr id="31" name="Oval 30"/>
            <p:cNvSpPr/>
            <p:nvPr/>
          </p:nvSpPr>
          <p:spPr>
            <a:xfrm>
              <a:off x="10402827" y="5121677"/>
              <a:ext cx="2074462" cy="2074454"/>
            </a:xfrm>
            <a:prstGeom prst="ellipse">
              <a:avLst/>
            </a:prstGeom>
            <a:solidFill>
              <a:schemeClr val="accent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0843743" y="5562592"/>
              <a:ext cx="1192630" cy="1192625"/>
            </a:xfrm>
            <a:prstGeom prst="ellipse">
              <a:avLst/>
            </a:prstGeom>
            <a:solidFill>
              <a:schemeClr val="accent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flipV="1">
              <a:off x="11009468" y="5728314"/>
              <a:ext cx="861180" cy="861180"/>
            </a:xfrm>
            <a:prstGeom prst="ellipse">
              <a:avLst/>
            </a:prstGeom>
            <a:solidFill>
              <a:schemeClr val="accent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flipV="1">
              <a:off x="11188115" y="5906961"/>
              <a:ext cx="503887" cy="503887"/>
            </a:xfrm>
            <a:prstGeom prst="ellipse">
              <a:avLst/>
            </a:prstGeom>
            <a:solidFill>
              <a:schemeClr val="accent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40" name="Group 39"/>
          <p:cNvGrpSpPr/>
          <p:nvPr userDrawn="1"/>
        </p:nvGrpSpPr>
        <p:grpSpPr>
          <a:xfrm>
            <a:off x="4747910" y="4222595"/>
            <a:ext cx="699013" cy="699011"/>
            <a:chOff x="10402827" y="5121677"/>
            <a:chExt cx="2074462" cy="2074454"/>
          </a:xfrm>
        </p:grpSpPr>
        <p:sp>
          <p:nvSpPr>
            <p:cNvPr id="42" name="Oval 41"/>
            <p:cNvSpPr/>
            <p:nvPr/>
          </p:nvSpPr>
          <p:spPr>
            <a:xfrm>
              <a:off x="10402827" y="5121677"/>
              <a:ext cx="2074462" cy="2074454"/>
            </a:xfrm>
            <a:prstGeom prst="ellipse">
              <a:avLst/>
            </a:prstGeom>
            <a:solidFill>
              <a:schemeClr val="accent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5" name="Oval 44"/>
            <p:cNvSpPr/>
            <p:nvPr/>
          </p:nvSpPr>
          <p:spPr>
            <a:xfrm>
              <a:off x="10843743" y="5562592"/>
              <a:ext cx="1192630" cy="1192625"/>
            </a:xfrm>
            <a:prstGeom prst="ellipse">
              <a:avLst/>
            </a:prstGeom>
            <a:solidFill>
              <a:schemeClr val="accent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0" name="Oval 49"/>
            <p:cNvSpPr/>
            <p:nvPr/>
          </p:nvSpPr>
          <p:spPr>
            <a:xfrm flipV="1">
              <a:off x="11009468" y="5728314"/>
              <a:ext cx="861180" cy="861180"/>
            </a:xfrm>
            <a:prstGeom prst="ellipse">
              <a:avLst/>
            </a:prstGeom>
            <a:solidFill>
              <a:schemeClr val="accent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p:cNvSpPr/>
            <p:nvPr/>
          </p:nvSpPr>
          <p:spPr>
            <a:xfrm flipV="1">
              <a:off x="11188115" y="5906961"/>
              <a:ext cx="503887" cy="503887"/>
            </a:xfrm>
            <a:prstGeom prst="ellipse">
              <a:avLst/>
            </a:prstGeom>
            <a:solidFill>
              <a:schemeClr val="accent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52" name="Group 51"/>
          <p:cNvGrpSpPr/>
          <p:nvPr userDrawn="1"/>
        </p:nvGrpSpPr>
        <p:grpSpPr>
          <a:xfrm>
            <a:off x="7385583" y="3727997"/>
            <a:ext cx="699013" cy="699011"/>
            <a:chOff x="10402827" y="5121677"/>
            <a:chExt cx="2074462" cy="2074454"/>
          </a:xfrm>
        </p:grpSpPr>
        <p:sp>
          <p:nvSpPr>
            <p:cNvPr id="53" name="Oval 52"/>
            <p:cNvSpPr/>
            <p:nvPr/>
          </p:nvSpPr>
          <p:spPr>
            <a:xfrm>
              <a:off x="10402827" y="5121677"/>
              <a:ext cx="2074462" cy="2074454"/>
            </a:xfrm>
            <a:prstGeom prst="ellipse">
              <a:avLst/>
            </a:prstGeom>
            <a:solidFill>
              <a:schemeClr val="accent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Oval 53"/>
            <p:cNvSpPr/>
            <p:nvPr/>
          </p:nvSpPr>
          <p:spPr>
            <a:xfrm>
              <a:off x="10843743" y="5562592"/>
              <a:ext cx="1192630" cy="1192625"/>
            </a:xfrm>
            <a:prstGeom prst="ellipse">
              <a:avLst/>
            </a:prstGeom>
            <a:solidFill>
              <a:schemeClr val="accent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5" name="Oval 54"/>
            <p:cNvSpPr/>
            <p:nvPr/>
          </p:nvSpPr>
          <p:spPr>
            <a:xfrm flipV="1">
              <a:off x="11009468" y="5728314"/>
              <a:ext cx="861180" cy="861180"/>
            </a:xfrm>
            <a:prstGeom prst="ellipse">
              <a:avLst/>
            </a:prstGeom>
            <a:solidFill>
              <a:schemeClr val="accent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6" name="Oval 55"/>
            <p:cNvSpPr/>
            <p:nvPr/>
          </p:nvSpPr>
          <p:spPr>
            <a:xfrm flipV="1">
              <a:off x="11188115" y="5906961"/>
              <a:ext cx="503887" cy="503887"/>
            </a:xfrm>
            <a:prstGeom prst="ellipse">
              <a:avLst/>
            </a:prstGeom>
            <a:solidFill>
              <a:schemeClr val="accent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57" name="Group 56"/>
          <p:cNvGrpSpPr/>
          <p:nvPr userDrawn="1"/>
        </p:nvGrpSpPr>
        <p:grpSpPr>
          <a:xfrm>
            <a:off x="10106951" y="565075"/>
            <a:ext cx="699013" cy="699011"/>
            <a:chOff x="10402827" y="5121677"/>
            <a:chExt cx="2074462" cy="2074454"/>
          </a:xfrm>
        </p:grpSpPr>
        <p:sp>
          <p:nvSpPr>
            <p:cNvPr id="58" name="Oval 57"/>
            <p:cNvSpPr/>
            <p:nvPr/>
          </p:nvSpPr>
          <p:spPr>
            <a:xfrm>
              <a:off x="10402827" y="5121677"/>
              <a:ext cx="2074462" cy="2074454"/>
            </a:xfrm>
            <a:prstGeom prst="ellipse">
              <a:avLst/>
            </a:prstGeom>
            <a:solidFill>
              <a:schemeClr val="accent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9" name="Oval 58"/>
            <p:cNvSpPr/>
            <p:nvPr/>
          </p:nvSpPr>
          <p:spPr>
            <a:xfrm>
              <a:off x="10843743" y="5562592"/>
              <a:ext cx="1192630" cy="1192625"/>
            </a:xfrm>
            <a:prstGeom prst="ellipse">
              <a:avLst/>
            </a:prstGeom>
            <a:solidFill>
              <a:schemeClr val="accent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0" name="Oval 59"/>
            <p:cNvSpPr/>
            <p:nvPr/>
          </p:nvSpPr>
          <p:spPr>
            <a:xfrm flipV="1">
              <a:off x="11009468" y="5728314"/>
              <a:ext cx="861180" cy="861180"/>
            </a:xfrm>
            <a:prstGeom prst="ellipse">
              <a:avLst/>
            </a:prstGeom>
            <a:solidFill>
              <a:schemeClr val="accent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1" name="Oval 60"/>
            <p:cNvSpPr/>
            <p:nvPr/>
          </p:nvSpPr>
          <p:spPr>
            <a:xfrm flipV="1">
              <a:off x="11188115" y="5906961"/>
              <a:ext cx="503887" cy="503887"/>
            </a:xfrm>
            <a:prstGeom prst="ellipse">
              <a:avLst/>
            </a:prstGeom>
            <a:solidFill>
              <a:schemeClr val="accent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lumns — 2 Column">
    <p:spTree>
      <p:nvGrpSpPr>
        <p:cNvPr id="1" name=""/>
        <p:cNvGrpSpPr/>
        <p:nvPr/>
      </p:nvGrpSpPr>
      <p:grpSpPr>
        <a:xfrm>
          <a:off x="0" y="0"/>
          <a:ext cx="0" cy="0"/>
          <a:chOff x="0" y="0"/>
          <a:chExt cx="0" cy="0"/>
        </a:xfrm>
      </p:grpSpPr>
      <p:sp>
        <p:nvSpPr>
          <p:cNvPr id="20" name="Text Placeholder 2"/>
          <p:cNvSpPr>
            <a:spLocks noGrp="1"/>
          </p:cNvSpPr>
          <p:nvPr>
            <p:ph type="body" sz="quarter" idx="33" hasCustomPrompt="1"/>
          </p:nvPr>
        </p:nvSpPr>
        <p:spPr>
          <a:xfrm>
            <a:off x="1279396" y="4112144"/>
            <a:ext cx="4412973"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Body copy goes here. Body copy goes here. </a:t>
            </a:r>
          </a:p>
        </p:txBody>
      </p:sp>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9" name="Text Placeholder 2"/>
          <p:cNvSpPr>
            <a:spLocks noGrp="1"/>
          </p:cNvSpPr>
          <p:nvPr>
            <p:ph type="body" sz="quarter" idx="32" hasCustomPrompt="1"/>
          </p:nvPr>
        </p:nvSpPr>
        <p:spPr>
          <a:xfrm>
            <a:off x="1279396" y="3650367"/>
            <a:ext cx="4412973" cy="391584"/>
          </a:xfrm>
        </p:spPr>
        <p:txBody>
          <a:bodyPr>
            <a:noAutofit/>
          </a:bodyPr>
          <a:lstStyle>
            <a:lvl1pPr marL="0" indent="0">
              <a:buNone/>
              <a:defRPr sz="2000" b="1">
                <a:latin typeface="Century Gothic" charset="0"/>
                <a:ea typeface="Century Gothic" charset="0"/>
                <a:cs typeface="Century Gothic" charset="0"/>
              </a:defRPr>
            </a:lvl1pPr>
          </a:lstStyle>
          <a:p>
            <a:pPr lvl="0"/>
            <a:r>
              <a:rPr lang="en-US" dirty="0"/>
              <a:t>Column Sub-Title Goes Here</a:t>
            </a:r>
          </a:p>
        </p:txBody>
      </p:sp>
      <p:sp>
        <p:nvSpPr>
          <p:cNvPr id="12" name="Text Placeholder 2"/>
          <p:cNvSpPr>
            <a:spLocks noGrp="1"/>
          </p:cNvSpPr>
          <p:nvPr>
            <p:ph type="body" sz="quarter" idx="34" hasCustomPrompt="1"/>
          </p:nvPr>
        </p:nvSpPr>
        <p:spPr>
          <a:xfrm>
            <a:off x="6497159" y="3650367"/>
            <a:ext cx="4412973" cy="391584"/>
          </a:xfrm>
        </p:spPr>
        <p:txBody>
          <a:bodyPr>
            <a:noAutofit/>
          </a:bodyPr>
          <a:lstStyle>
            <a:lvl1pPr marL="0" indent="0">
              <a:buNone/>
              <a:defRPr sz="2000" b="1">
                <a:latin typeface="Century Gothic" charset="0"/>
                <a:ea typeface="Century Gothic" charset="0"/>
                <a:cs typeface="Century Gothic" charset="0"/>
              </a:defRPr>
            </a:lvl1pPr>
          </a:lstStyle>
          <a:p>
            <a:pPr lvl="0"/>
            <a:r>
              <a:rPr lang="en-US"/>
              <a:t>Column </a:t>
            </a:r>
            <a:r>
              <a:rPr lang="en-US" dirty="0"/>
              <a:t>Sub-Title Goes Here</a:t>
            </a:r>
          </a:p>
        </p:txBody>
      </p:sp>
      <p:sp>
        <p:nvSpPr>
          <p:cNvPr id="18" name="Picture Placeholder 6"/>
          <p:cNvSpPr>
            <a:spLocks noGrp="1"/>
          </p:cNvSpPr>
          <p:nvPr>
            <p:ph type="pic" sz="quarter" idx="17"/>
          </p:nvPr>
        </p:nvSpPr>
        <p:spPr>
          <a:xfrm>
            <a:off x="2368210" y="1491835"/>
            <a:ext cx="1881572" cy="1947963"/>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19" name="Picture Placeholder 6"/>
          <p:cNvSpPr>
            <a:spLocks noGrp="1"/>
          </p:cNvSpPr>
          <p:nvPr>
            <p:ph type="pic" sz="quarter" idx="37"/>
          </p:nvPr>
        </p:nvSpPr>
        <p:spPr>
          <a:xfrm>
            <a:off x="7610770" y="1491835"/>
            <a:ext cx="1881572" cy="1947963"/>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1" name="Text Placeholder 2"/>
          <p:cNvSpPr>
            <a:spLocks noGrp="1"/>
          </p:cNvSpPr>
          <p:nvPr>
            <p:ph type="body" sz="quarter" idx="38" hasCustomPrompt="1"/>
          </p:nvPr>
        </p:nvSpPr>
        <p:spPr>
          <a:xfrm>
            <a:off x="6497159" y="4104657"/>
            <a:ext cx="4412973"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Body copy goes here. Body copy goes here. </a:t>
            </a:r>
          </a:p>
        </p:txBody>
      </p:sp>
      <p:sp>
        <p:nvSpPr>
          <p:cNvPr id="22"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23" name="Group 22">
            <a:extLst>
              <a:ext uri="{FF2B5EF4-FFF2-40B4-BE49-F238E27FC236}">
                <a16:creationId xmlns:a16="http://schemas.microsoft.com/office/drawing/2014/main" id="{CD0EF4AC-C7A1-0042-9684-4074604CD105}"/>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4" name="Oval 23">
              <a:extLst>
                <a:ext uri="{FF2B5EF4-FFF2-40B4-BE49-F238E27FC236}">
                  <a16:creationId xmlns:a16="http://schemas.microsoft.com/office/drawing/2014/main" id="{1D7EDF1D-D134-3142-8F17-861CFDD1CF0C}"/>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a:extLst>
                <a:ext uri="{FF2B5EF4-FFF2-40B4-BE49-F238E27FC236}">
                  <a16:creationId xmlns:a16="http://schemas.microsoft.com/office/drawing/2014/main" id="{CAD26834-1FC6-0D4C-A26F-4871076EF12E}"/>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6" name="Oval 25">
              <a:extLst>
                <a:ext uri="{FF2B5EF4-FFF2-40B4-BE49-F238E27FC236}">
                  <a16:creationId xmlns:a16="http://schemas.microsoft.com/office/drawing/2014/main" id="{F282CF63-CBC1-714E-AF4F-578A78B15A55}"/>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946D7E82-D026-3549-9EF4-E70AD649EF4A}"/>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B47D0DBC-09D1-0F4F-91F2-0C6F1A94BAE6}"/>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4F4443D3-62CD-1B4B-9EE4-9B9668A8AEAA}"/>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1A829064-1728-BE49-B7AA-0F5EC0C172A6}"/>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a:extLst>
                <a:ext uri="{FF2B5EF4-FFF2-40B4-BE49-F238E27FC236}">
                  <a16:creationId xmlns:a16="http://schemas.microsoft.com/office/drawing/2014/main" id="{9E22B6F9-C92A-804F-A053-8A2263C1A026}"/>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a:extLst>
                <a:ext uri="{FF2B5EF4-FFF2-40B4-BE49-F238E27FC236}">
                  <a16:creationId xmlns:a16="http://schemas.microsoft.com/office/drawing/2014/main" id="{34506891-BE04-5C47-B5DF-BA69D59AB8C2}"/>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lumns — 3 Column">
    <p:spTree>
      <p:nvGrpSpPr>
        <p:cNvPr id="1" name=""/>
        <p:cNvGrpSpPr/>
        <p:nvPr/>
      </p:nvGrpSpPr>
      <p:grpSpPr>
        <a:xfrm>
          <a:off x="0" y="0"/>
          <a:ext cx="0" cy="0"/>
          <a:chOff x="0" y="0"/>
          <a:chExt cx="0" cy="0"/>
        </a:xfrm>
      </p:grpSpPr>
      <p:sp>
        <p:nvSpPr>
          <p:cNvPr id="23" name="Text Placeholder 2"/>
          <p:cNvSpPr>
            <a:spLocks noGrp="1"/>
          </p:cNvSpPr>
          <p:nvPr>
            <p:ph type="body" sz="quarter" idx="33" hasCustomPrompt="1"/>
          </p:nvPr>
        </p:nvSpPr>
        <p:spPr>
          <a:xfrm>
            <a:off x="561108" y="4112144"/>
            <a:ext cx="3483256"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a:t>
            </a:r>
          </a:p>
        </p:txBody>
      </p:sp>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9" name="Text Placeholder 2"/>
          <p:cNvSpPr>
            <a:spLocks noGrp="1"/>
          </p:cNvSpPr>
          <p:nvPr>
            <p:ph type="body" sz="quarter" idx="32" hasCustomPrompt="1"/>
          </p:nvPr>
        </p:nvSpPr>
        <p:spPr>
          <a:xfrm>
            <a:off x="561108" y="3377731"/>
            <a:ext cx="3482384" cy="659364"/>
          </a:xfrm>
        </p:spPr>
        <p:txBody>
          <a:bodyPr>
            <a:noAutofit/>
          </a:bodyPr>
          <a:lstStyle>
            <a:lvl1pPr marL="0" indent="0">
              <a:buNone/>
              <a:defRPr sz="1867" b="1">
                <a:latin typeface="Century Gothic" charset="0"/>
                <a:ea typeface="Century Gothic" charset="0"/>
                <a:cs typeface="Century Gothic" charset="0"/>
              </a:defRPr>
            </a:lvl1pPr>
          </a:lstStyle>
          <a:p>
            <a:pPr lvl="0"/>
            <a:r>
              <a:rPr lang="en-US" dirty="0"/>
              <a:t>Column Sub-Title </a:t>
            </a:r>
            <a:br>
              <a:rPr lang="en-US" dirty="0"/>
            </a:br>
            <a:r>
              <a:rPr lang="en-US" dirty="0"/>
              <a:t>Goes Here</a:t>
            </a:r>
          </a:p>
        </p:txBody>
      </p:sp>
      <p:sp>
        <p:nvSpPr>
          <p:cNvPr id="18" name="Picture Placeholder 6"/>
          <p:cNvSpPr>
            <a:spLocks noGrp="1"/>
          </p:cNvSpPr>
          <p:nvPr>
            <p:ph type="pic" sz="quarter" idx="17"/>
          </p:nvPr>
        </p:nvSpPr>
        <p:spPr>
          <a:xfrm>
            <a:off x="1209854" y="1219200"/>
            <a:ext cx="1881572" cy="1947963"/>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14" name="Text Placeholder 2"/>
          <p:cNvSpPr>
            <a:spLocks noGrp="1"/>
          </p:cNvSpPr>
          <p:nvPr>
            <p:ph type="body" sz="quarter" idx="36" hasCustomPrompt="1"/>
          </p:nvPr>
        </p:nvSpPr>
        <p:spPr>
          <a:xfrm>
            <a:off x="4398985" y="3377731"/>
            <a:ext cx="3482385" cy="659364"/>
          </a:xfrm>
        </p:spPr>
        <p:txBody>
          <a:bodyPr>
            <a:noAutofit/>
          </a:bodyPr>
          <a:lstStyle>
            <a:lvl1pPr marL="0" indent="0">
              <a:buNone/>
              <a:defRPr sz="1867" b="1" baseline="0">
                <a:latin typeface="Century Gothic" charset="0"/>
                <a:ea typeface="Century Gothic" charset="0"/>
                <a:cs typeface="Century Gothic" charset="0"/>
              </a:defRPr>
            </a:lvl1pPr>
          </a:lstStyle>
          <a:p>
            <a:pPr lvl="0"/>
            <a:r>
              <a:rPr lang="en-US" dirty="0"/>
              <a:t>Column Sub-Title </a:t>
            </a:r>
            <a:br>
              <a:rPr lang="en-US" dirty="0"/>
            </a:br>
            <a:r>
              <a:rPr lang="en-US" dirty="0"/>
              <a:t>Goes Here</a:t>
            </a:r>
          </a:p>
        </p:txBody>
      </p:sp>
      <p:sp>
        <p:nvSpPr>
          <p:cNvPr id="17" name="Picture Placeholder 6"/>
          <p:cNvSpPr>
            <a:spLocks noGrp="1"/>
          </p:cNvSpPr>
          <p:nvPr>
            <p:ph type="pic" sz="quarter" idx="38"/>
          </p:nvPr>
        </p:nvSpPr>
        <p:spPr>
          <a:xfrm>
            <a:off x="5047731" y="1219200"/>
            <a:ext cx="1881572" cy="1947963"/>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0" name="Text Placeholder 2"/>
          <p:cNvSpPr>
            <a:spLocks noGrp="1"/>
          </p:cNvSpPr>
          <p:nvPr>
            <p:ph type="body" sz="quarter" idx="39" hasCustomPrompt="1"/>
          </p:nvPr>
        </p:nvSpPr>
        <p:spPr>
          <a:xfrm>
            <a:off x="8236864" y="3377731"/>
            <a:ext cx="3482385" cy="659364"/>
          </a:xfrm>
        </p:spPr>
        <p:txBody>
          <a:bodyPr>
            <a:noAutofit/>
          </a:bodyPr>
          <a:lstStyle>
            <a:lvl1pPr marL="0" indent="0">
              <a:buNone/>
              <a:defRPr sz="1867" b="1">
                <a:latin typeface="Century Gothic" charset="0"/>
                <a:ea typeface="Century Gothic" charset="0"/>
                <a:cs typeface="Century Gothic" charset="0"/>
              </a:defRPr>
            </a:lvl1pPr>
          </a:lstStyle>
          <a:p>
            <a:pPr lvl="0"/>
            <a:r>
              <a:rPr lang="en-US" dirty="0"/>
              <a:t>Column Sub-Title </a:t>
            </a:r>
            <a:br>
              <a:rPr lang="en-US" dirty="0"/>
            </a:br>
            <a:r>
              <a:rPr lang="en-US" dirty="0"/>
              <a:t>Goes Here</a:t>
            </a:r>
          </a:p>
        </p:txBody>
      </p:sp>
      <p:sp>
        <p:nvSpPr>
          <p:cNvPr id="22" name="Picture Placeholder 6"/>
          <p:cNvSpPr>
            <a:spLocks noGrp="1"/>
          </p:cNvSpPr>
          <p:nvPr>
            <p:ph type="pic" sz="quarter" idx="41"/>
          </p:nvPr>
        </p:nvSpPr>
        <p:spPr>
          <a:xfrm>
            <a:off x="8885610" y="1219200"/>
            <a:ext cx="1881572" cy="1947963"/>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4" name="Text Placeholder 2"/>
          <p:cNvSpPr>
            <a:spLocks noGrp="1"/>
          </p:cNvSpPr>
          <p:nvPr>
            <p:ph type="body" sz="quarter" idx="42" hasCustomPrompt="1"/>
          </p:nvPr>
        </p:nvSpPr>
        <p:spPr>
          <a:xfrm>
            <a:off x="4398987" y="4104656"/>
            <a:ext cx="3483256"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a:t>
            </a:r>
          </a:p>
        </p:txBody>
      </p:sp>
      <p:sp>
        <p:nvSpPr>
          <p:cNvPr id="25" name="Text Placeholder 2"/>
          <p:cNvSpPr>
            <a:spLocks noGrp="1"/>
          </p:cNvSpPr>
          <p:nvPr>
            <p:ph type="body" sz="quarter" idx="43" hasCustomPrompt="1"/>
          </p:nvPr>
        </p:nvSpPr>
        <p:spPr>
          <a:xfrm>
            <a:off x="8235992" y="4111749"/>
            <a:ext cx="3483256" cy="1905752"/>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 Body copy goes here.  </a:t>
            </a:r>
          </a:p>
        </p:txBody>
      </p:sp>
      <p:sp>
        <p:nvSpPr>
          <p:cNvPr id="15"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3" name="Group 32">
            <a:extLst>
              <a:ext uri="{FF2B5EF4-FFF2-40B4-BE49-F238E27FC236}">
                <a16:creationId xmlns:a16="http://schemas.microsoft.com/office/drawing/2014/main" id="{9D5CEB8C-C565-7748-A8FA-F0AB25BD51C2}"/>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4" name="Oval 33">
              <a:extLst>
                <a:ext uri="{FF2B5EF4-FFF2-40B4-BE49-F238E27FC236}">
                  <a16:creationId xmlns:a16="http://schemas.microsoft.com/office/drawing/2014/main" id="{D20B9CC7-EAE2-3045-A62C-E25A03A6E348}"/>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a:extLst>
                <a:ext uri="{FF2B5EF4-FFF2-40B4-BE49-F238E27FC236}">
                  <a16:creationId xmlns:a16="http://schemas.microsoft.com/office/drawing/2014/main" id="{8A82E5C3-BF3C-CE49-848A-964390552EBD}"/>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EBFFAC7A-7218-284C-A837-A286FFD7E16A}"/>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4DA7315F-0F7B-7F48-ADD3-A563766DDFEF}"/>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06FA3638-295C-CC4C-AD4A-7B7127DCADE0}"/>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556B1865-5ABF-3A45-AF9C-05A16C9B2A42}"/>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9C336DA5-AA5E-7A40-9EE3-CEB0BEEBB1EA}"/>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a:extLst>
                <a:ext uri="{FF2B5EF4-FFF2-40B4-BE49-F238E27FC236}">
                  <a16:creationId xmlns:a16="http://schemas.microsoft.com/office/drawing/2014/main" id="{5C2FF079-E63F-0E40-9BBC-B301229A6531}"/>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a:extLst>
                <a:ext uri="{FF2B5EF4-FFF2-40B4-BE49-F238E27FC236}">
                  <a16:creationId xmlns:a16="http://schemas.microsoft.com/office/drawing/2014/main" id="{83363816-76E1-AE4B-9364-E33D2AFE3F19}"/>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lumns — 4 Column">
    <p:spTree>
      <p:nvGrpSpPr>
        <p:cNvPr id="1" name=""/>
        <p:cNvGrpSpPr/>
        <p:nvPr/>
      </p:nvGrpSpPr>
      <p:grpSpPr>
        <a:xfrm>
          <a:off x="0" y="0"/>
          <a:ext cx="0" cy="0"/>
          <a:chOff x="0" y="0"/>
          <a:chExt cx="0" cy="0"/>
        </a:xfrm>
      </p:grpSpPr>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9" name="Text Placeholder 2"/>
          <p:cNvSpPr>
            <a:spLocks noGrp="1"/>
          </p:cNvSpPr>
          <p:nvPr>
            <p:ph type="body" sz="quarter" idx="32" hasCustomPrompt="1"/>
          </p:nvPr>
        </p:nvSpPr>
        <p:spPr>
          <a:xfrm>
            <a:off x="522881" y="3084351"/>
            <a:ext cx="2576679" cy="659364"/>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15" name="Picture Placeholder 6"/>
          <p:cNvSpPr>
            <a:spLocks noGrp="1"/>
          </p:cNvSpPr>
          <p:nvPr>
            <p:ph type="pic" sz="quarter" idx="17"/>
          </p:nvPr>
        </p:nvSpPr>
        <p:spPr>
          <a:xfrm>
            <a:off x="1066378" y="14426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19" name="Picture Placeholder 6"/>
          <p:cNvSpPr>
            <a:spLocks noGrp="1"/>
          </p:cNvSpPr>
          <p:nvPr>
            <p:ph type="pic" sz="quarter" idx="18"/>
          </p:nvPr>
        </p:nvSpPr>
        <p:spPr>
          <a:xfrm>
            <a:off x="3884575" y="14426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5" name="Text Placeholder 2"/>
          <p:cNvSpPr>
            <a:spLocks noGrp="1"/>
          </p:cNvSpPr>
          <p:nvPr>
            <p:ph type="body" sz="quarter" idx="36" hasCustomPrompt="1"/>
          </p:nvPr>
        </p:nvSpPr>
        <p:spPr>
          <a:xfrm>
            <a:off x="3384283" y="3084351"/>
            <a:ext cx="2576679" cy="659364"/>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27" name="Picture Placeholder 6"/>
          <p:cNvSpPr>
            <a:spLocks noGrp="1"/>
          </p:cNvSpPr>
          <p:nvPr>
            <p:ph type="pic" sz="quarter" idx="38"/>
          </p:nvPr>
        </p:nvSpPr>
        <p:spPr>
          <a:xfrm>
            <a:off x="6745978" y="14426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28" name="Text Placeholder 2"/>
          <p:cNvSpPr>
            <a:spLocks noGrp="1"/>
          </p:cNvSpPr>
          <p:nvPr>
            <p:ph type="body" sz="quarter" idx="39" hasCustomPrompt="1"/>
          </p:nvPr>
        </p:nvSpPr>
        <p:spPr>
          <a:xfrm>
            <a:off x="6245686" y="3084351"/>
            <a:ext cx="2576679" cy="659364"/>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30" name="Picture Placeholder 6"/>
          <p:cNvSpPr>
            <a:spLocks noGrp="1"/>
          </p:cNvSpPr>
          <p:nvPr>
            <p:ph type="pic" sz="quarter" idx="41"/>
          </p:nvPr>
        </p:nvSpPr>
        <p:spPr>
          <a:xfrm>
            <a:off x="9607380" y="1442649"/>
            <a:ext cx="1489685" cy="1542248"/>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31" name="Text Placeholder 2"/>
          <p:cNvSpPr>
            <a:spLocks noGrp="1"/>
          </p:cNvSpPr>
          <p:nvPr>
            <p:ph type="body" sz="quarter" idx="42" hasCustomPrompt="1"/>
          </p:nvPr>
        </p:nvSpPr>
        <p:spPr>
          <a:xfrm>
            <a:off x="9107089" y="3084351"/>
            <a:ext cx="2576679" cy="659364"/>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33" name="Text Placeholder 2"/>
          <p:cNvSpPr>
            <a:spLocks noGrp="1"/>
          </p:cNvSpPr>
          <p:nvPr>
            <p:ph type="body" sz="quarter" idx="33" hasCustomPrompt="1"/>
          </p:nvPr>
        </p:nvSpPr>
        <p:spPr>
          <a:xfrm>
            <a:off x="522881" y="3843168"/>
            <a:ext cx="2576679"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a:t>
            </a:r>
          </a:p>
        </p:txBody>
      </p:sp>
      <p:sp>
        <p:nvSpPr>
          <p:cNvPr id="35" name="Text Placeholder 2"/>
          <p:cNvSpPr>
            <a:spLocks noGrp="1"/>
          </p:cNvSpPr>
          <p:nvPr>
            <p:ph type="body" sz="quarter" idx="43" hasCustomPrompt="1"/>
          </p:nvPr>
        </p:nvSpPr>
        <p:spPr>
          <a:xfrm>
            <a:off x="3384283" y="3843168"/>
            <a:ext cx="2576679"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a:t>
            </a:r>
          </a:p>
        </p:txBody>
      </p:sp>
      <p:sp>
        <p:nvSpPr>
          <p:cNvPr id="36" name="Text Placeholder 2"/>
          <p:cNvSpPr>
            <a:spLocks noGrp="1"/>
          </p:cNvSpPr>
          <p:nvPr>
            <p:ph type="body" sz="quarter" idx="44" hasCustomPrompt="1"/>
          </p:nvPr>
        </p:nvSpPr>
        <p:spPr>
          <a:xfrm>
            <a:off x="6245685" y="3843168"/>
            <a:ext cx="2576679"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a:t>
            </a:r>
          </a:p>
        </p:txBody>
      </p:sp>
      <p:sp>
        <p:nvSpPr>
          <p:cNvPr id="37" name="Text Placeholder 2"/>
          <p:cNvSpPr>
            <a:spLocks noGrp="1"/>
          </p:cNvSpPr>
          <p:nvPr>
            <p:ph type="body" sz="quarter" idx="45" hasCustomPrompt="1"/>
          </p:nvPr>
        </p:nvSpPr>
        <p:spPr>
          <a:xfrm>
            <a:off x="9107089" y="3843168"/>
            <a:ext cx="2576679"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 Body copy goes here. Body copy goes here. Body copy goes here.</a:t>
            </a:r>
          </a:p>
        </p:txBody>
      </p:sp>
      <p:sp>
        <p:nvSpPr>
          <p:cNvPr id="26"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29" name="Group 28">
            <a:extLst>
              <a:ext uri="{FF2B5EF4-FFF2-40B4-BE49-F238E27FC236}">
                <a16:creationId xmlns:a16="http://schemas.microsoft.com/office/drawing/2014/main" id="{3A2658B6-9245-1A4C-892E-66F4593F3C58}"/>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2" name="Oval 31">
              <a:extLst>
                <a:ext uri="{FF2B5EF4-FFF2-40B4-BE49-F238E27FC236}">
                  <a16:creationId xmlns:a16="http://schemas.microsoft.com/office/drawing/2014/main" id="{79982959-227A-B845-BCA0-8F2F09BFE65C}"/>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7" name="Oval 46">
              <a:extLst>
                <a:ext uri="{FF2B5EF4-FFF2-40B4-BE49-F238E27FC236}">
                  <a16:creationId xmlns:a16="http://schemas.microsoft.com/office/drawing/2014/main" id="{9EACA975-EA60-FD47-9FA3-7BA31310F5DE}"/>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8" name="Oval 47">
              <a:extLst>
                <a:ext uri="{FF2B5EF4-FFF2-40B4-BE49-F238E27FC236}">
                  <a16:creationId xmlns:a16="http://schemas.microsoft.com/office/drawing/2014/main" id="{6F8A734C-82D1-9E4A-B02D-443A8E5582B4}"/>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 name="Oval 48">
              <a:extLst>
                <a:ext uri="{FF2B5EF4-FFF2-40B4-BE49-F238E27FC236}">
                  <a16:creationId xmlns:a16="http://schemas.microsoft.com/office/drawing/2014/main" id="{EBBC3B02-D5C2-9749-BDED-52ECA481851C}"/>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0" name="Oval 49">
              <a:extLst>
                <a:ext uri="{FF2B5EF4-FFF2-40B4-BE49-F238E27FC236}">
                  <a16:creationId xmlns:a16="http://schemas.microsoft.com/office/drawing/2014/main" id="{291A4B0F-6D51-9441-844C-0B57252DFEBC}"/>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1" name="Oval 50">
              <a:extLst>
                <a:ext uri="{FF2B5EF4-FFF2-40B4-BE49-F238E27FC236}">
                  <a16:creationId xmlns:a16="http://schemas.microsoft.com/office/drawing/2014/main" id="{FBF58D4E-A17A-A846-B96E-94A7E593F94E}"/>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2" name="Oval 51">
              <a:extLst>
                <a:ext uri="{FF2B5EF4-FFF2-40B4-BE49-F238E27FC236}">
                  <a16:creationId xmlns:a16="http://schemas.microsoft.com/office/drawing/2014/main" id="{E9E2B09D-6C86-5C4A-825A-ABD5315CBEEF}"/>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3" name="Oval 52">
              <a:extLst>
                <a:ext uri="{FF2B5EF4-FFF2-40B4-BE49-F238E27FC236}">
                  <a16:creationId xmlns:a16="http://schemas.microsoft.com/office/drawing/2014/main" id="{A7A85900-622A-164C-8BA2-CCE0A2843B3D}"/>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4" name="Oval 53">
              <a:extLst>
                <a:ext uri="{FF2B5EF4-FFF2-40B4-BE49-F238E27FC236}">
                  <a16:creationId xmlns:a16="http://schemas.microsoft.com/office/drawing/2014/main" id="{C528A847-3207-F443-BC4E-05BBD5FC39F7}"/>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lumns — 5 Column">
    <p:spTree>
      <p:nvGrpSpPr>
        <p:cNvPr id="1" name=""/>
        <p:cNvGrpSpPr/>
        <p:nvPr/>
      </p:nvGrpSpPr>
      <p:grpSpPr>
        <a:xfrm>
          <a:off x="0" y="0"/>
          <a:ext cx="0" cy="0"/>
          <a:chOff x="0" y="0"/>
          <a:chExt cx="0" cy="0"/>
        </a:xfrm>
      </p:grpSpPr>
      <p:sp>
        <p:nvSpPr>
          <p:cNvPr id="7"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9" name="Text Placeholder 2"/>
          <p:cNvSpPr>
            <a:spLocks noGrp="1"/>
          </p:cNvSpPr>
          <p:nvPr>
            <p:ph type="body" sz="quarter" idx="32" hasCustomPrompt="1"/>
          </p:nvPr>
        </p:nvSpPr>
        <p:spPr>
          <a:xfrm>
            <a:off x="431856" y="2750799"/>
            <a:ext cx="1922581" cy="695308"/>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15" name="Picture Placeholder 6"/>
          <p:cNvSpPr>
            <a:spLocks noGrp="1"/>
          </p:cNvSpPr>
          <p:nvPr>
            <p:ph type="pic" sz="quarter" idx="17"/>
          </p:nvPr>
        </p:nvSpPr>
        <p:spPr>
          <a:xfrm>
            <a:off x="812543" y="1455001"/>
            <a:ext cx="1173548" cy="1214956"/>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38" name="Text Placeholder 2"/>
          <p:cNvSpPr>
            <a:spLocks noGrp="1"/>
          </p:cNvSpPr>
          <p:nvPr>
            <p:ph type="body" sz="quarter" idx="36" hasCustomPrompt="1"/>
          </p:nvPr>
        </p:nvSpPr>
        <p:spPr>
          <a:xfrm>
            <a:off x="2767404" y="2750799"/>
            <a:ext cx="1922581" cy="695308"/>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a:t>
            </a:r>
            <a:r>
              <a:rPr lang="en-US"/>
              <a:t>Sub-Title Goes </a:t>
            </a:r>
            <a:r>
              <a:rPr lang="en-US" dirty="0"/>
              <a:t>Here</a:t>
            </a:r>
          </a:p>
        </p:txBody>
      </p:sp>
      <p:sp>
        <p:nvSpPr>
          <p:cNvPr id="40" name="Picture Placeholder 6"/>
          <p:cNvSpPr>
            <a:spLocks noGrp="1"/>
          </p:cNvSpPr>
          <p:nvPr>
            <p:ph type="pic" sz="quarter" idx="38"/>
          </p:nvPr>
        </p:nvSpPr>
        <p:spPr>
          <a:xfrm>
            <a:off x="3145215" y="1455001"/>
            <a:ext cx="1173548" cy="1214956"/>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41" name="Text Placeholder 2"/>
          <p:cNvSpPr>
            <a:spLocks noGrp="1"/>
          </p:cNvSpPr>
          <p:nvPr>
            <p:ph type="body" sz="quarter" idx="39" hasCustomPrompt="1"/>
          </p:nvPr>
        </p:nvSpPr>
        <p:spPr>
          <a:xfrm>
            <a:off x="5102952" y="2750799"/>
            <a:ext cx="1922581" cy="695308"/>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a:t>
            </a:r>
            <a:r>
              <a:rPr lang="en-US"/>
              <a:t>Sub-Title Goes </a:t>
            </a:r>
            <a:r>
              <a:rPr lang="en-US" dirty="0"/>
              <a:t>Here</a:t>
            </a:r>
          </a:p>
        </p:txBody>
      </p:sp>
      <p:sp>
        <p:nvSpPr>
          <p:cNvPr id="43" name="Picture Placeholder 6"/>
          <p:cNvSpPr>
            <a:spLocks noGrp="1"/>
          </p:cNvSpPr>
          <p:nvPr>
            <p:ph type="pic" sz="quarter" idx="41"/>
          </p:nvPr>
        </p:nvSpPr>
        <p:spPr>
          <a:xfrm>
            <a:off x="5485099" y="1455001"/>
            <a:ext cx="1173548" cy="1214956"/>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44" name="Text Placeholder 2"/>
          <p:cNvSpPr>
            <a:spLocks noGrp="1"/>
          </p:cNvSpPr>
          <p:nvPr>
            <p:ph type="body" sz="quarter" idx="42" hasCustomPrompt="1"/>
          </p:nvPr>
        </p:nvSpPr>
        <p:spPr>
          <a:xfrm>
            <a:off x="7438500" y="2750799"/>
            <a:ext cx="1922581" cy="695308"/>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Sub-Title Goes Here</a:t>
            </a:r>
          </a:p>
        </p:txBody>
      </p:sp>
      <p:sp>
        <p:nvSpPr>
          <p:cNvPr id="46" name="Picture Placeholder 6"/>
          <p:cNvSpPr>
            <a:spLocks noGrp="1"/>
          </p:cNvSpPr>
          <p:nvPr>
            <p:ph type="pic" sz="quarter" idx="44"/>
          </p:nvPr>
        </p:nvSpPr>
        <p:spPr>
          <a:xfrm>
            <a:off x="7817771" y="1455001"/>
            <a:ext cx="1173548" cy="1214956"/>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48" name="Text Placeholder 2"/>
          <p:cNvSpPr>
            <a:spLocks noGrp="1"/>
          </p:cNvSpPr>
          <p:nvPr>
            <p:ph type="body" sz="quarter" idx="45" hasCustomPrompt="1"/>
          </p:nvPr>
        </p:nvSpPr>
        <p:spPr>
          <a:xfrm>
            <a:off x="9775927" y="2750799"/>
            <a:ext cx="1922581" cy="695308"/>
          </a:xfrm>
        </p:spPr>
        <p:txBody>
          <a:bodyPr>
            <a:noAutofit/>
          </a:bodyPr>
          <a:lstStyle>
            <a:lvl1pPr marL="0" indent="0">
              <a:buNone/>
              <a:defRPr sz="1733" b="1">
                <a:latin typeface="Century Gothic" charset="0"/>
                <a:ea typeface="Century Gothic" charset="0"/>
                <a:cs typeface="Century Gothic" charset="0"/>
              </a:defRPr>
            </a:lvl1pPr>
          </a:lstStyle>
          <a:p>
            <a:pPr lvl="0"/>
            <a:r>
              <a:rPr lang="en-US" dirty="0"/>
              <a:t>Column </a:t>
            </a:r>
            <a:r>
              <a:rPr lang="en-US"/>
              <a:t>Sub-Title Goes </a:t>
            </a:r>
            <a:r>
              <a:rPr lang="en-US" dirty="0"/>
              <a:t>Here</a:t>
            </a:r>
          </a:p>
        </p:txBody>
      </p:sp>
      <p:sp>
        <p:nvSpPr>
          <p:cNvPr id="50" name="Picture Placeholder 6"/>
          <p:cNvSpPr>
            <a:spLocks noGrp="1"/>
          </p:cNvSpPr>
          <p:nvPr>
            <p:ph type="pic" sz="quarter" idx="47"/>
          </p:nvPr>
        </p:nvSpPr>
        <p:spPr>
          <a:xfrm>
            <a:off x="10150443" y="1455001"/>
            <a:ext cx="1173548" cy="1214956"/>
          </a:xfrm>
          <a:prstGeom prst="ellipse">
            <a:avLst/>
          </a:prstGeom>
          <a:solidFill>
            <a:schemeClr val="bg2">
              <a:alpha val="35000"/>
            </a:schemeClr>
          </a:solidFill>
          <a:ln>
            <a:noFill/>
          </a:ln>
        </p:spPr>
        <p:txBody>
          <a:bodyPr wrap="square" anchor="ctr" anchorCtr="0"/>
          <a:lstStyle>
            <a:lvl1pPr marL="0" indent="0" algn="ctr">
              <a:buNone/>
              <a:defRPr b="1">
                <a:noFill/>
              </a:defRPr>
            </a:lvl1pPr>
          </a:lstStyle>
          <a:p>
            <a:endParaRPr lang="en-US" dirty="0"/>
          </a:p>
        </p:txBody>
      </p:sp>
      <p:sp>
        <p:nvSpPr>
          <p:cNvPr id="51" name="Text Placeholder 2"/>
          <p:cNvSpPr>
            <a:spLocks noGrp="1"/>
          </p:cNvSpPr>
          <p:nvPr>
            <p:ph type="body" sz="quarter" idx="33" hasCustomPrompt="1"/>
          </p:nvPr>
        </p:nvSpPr>
        <p:spPr>
          <a:xfrm>
            <a:off x="431858" y="3603835"/>
            <a:ext cx="1922581"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53" name="Text Placeholder 2"/>
          <p:cNvSpPr>
            <a:spLocks noGrp="1"/>
          </p:cNvSpPr>
          <p:nvPr>
            <p:ph type="body" sz="quarter" idx="48" hasCustomPrompt="1"/>
          </p:nvPr>
        </p:nvSpPr>
        <p:spPr>
          <a:xfrm>
            <a:off x="2767404" y="3603835"/>
            <a:ext cx="1922581"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54" name="Text Placeholder 2"/>
          <p:cNvSpPr>
            <a:spLocks noGrp="1"/>
          </p:cNvSpPr>
          <p:nvPr>
            <p:ph type="body" sz="quarter" idx="49" hasCustomPrompt="1"/>
          </p:nvPr>
        </p:nvSpPr>
        <p:spPr>
          <a:xfrm>
            <a:off x="5102951" y="3603835"/>
            <a:ext cx="1922581"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55" name="Text Placeholder 2"/>
          <p:cNvSpPr>
            <a:spLocks noGrp="1"/>
          </p:cNvSpPr>
          <p:nvPr>
            <p:ph type="body" sz="quarter" idx="50" hasCustomPrompt="1"/>
          </p:nvPr>
        </p:nvSpPr>
        <p:spPr>
          <a:xfrm>
            <a:off x="7438498" y="3603835"/>
            <a:ext cx="1922581"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56" name="Text Placeholder 2"/>
          <p:cNvSpPr>
            <a:spLocks noGrp="1"/>
          </p:cNvSpPr>
          <p:nvPr>
            <p:ph type="body" sz="quarter" idx="51" hasCustomPrompt="1"/>
          </p:nvPr>
        </p:nvSpPr>
        <p:spPr>
          <a:xfrm>
            <a:off x="9808260" y="3603835"/>
            <a:ext cx="1922581" cy="2117064"/>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29"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45" name="Group 44">
            <a:extLst>
              <a:ext uri="{FF2B5EF4-FFF2-40B4-BE49-F238E27FC236}">
                <a16:creationId xmlns:a16="http://schemas.microsoft.com/office/drawing/2014/main" id="{63A4985C-C440-D945-ABC8-E0E80A0DBB10}"/>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47" name="Oval 46">
              <a:extLst>
                <a:ext uri="{FF2B5EF4-FFF2-40B4-BE49-F238E27FC236}">
                  <a16:creationId xmlns:a16="http://schemas.microsoft.com/office/drawing/2014/main" id="{E35EE9C9-B4A8-9849-967B-3A314EB9C137}"/>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 name="Oval 48">
              <a:extLst>
                <a:ext uri="{FF2B5EF4-FFF2-40B4-BE49-F238E27FC236}">
                  <a16:creationId xmlns:a16="http://schemas.microsoft.com/office/drawing/2014/main" id="{C6B5211D-95C2-B443-A781-44293B3D549F}"/>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2" name="Oval 51">
              <a:extLst>
                <a:ext uri="{FF2B5EF4-FFF2-40B4-BE49-F238E27FC236}">
                  <a16:creationId xmlns:a16="http://schemas.microsoft.com/office/drawing/2014/main" id="{D84CD8F1-E62F-B04C-BEA2-A8C568EBA2CD}"/>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7" name="Oval 56">
              <a:extLst>
                <a:ext uri="{FF2B5EF4-FFF2-40B4-BE49-F238E27FC236}">
                  <a16:creationId xmlns:a16="http://schemas.microsoft.com/office/drawing/2014/main" id="{716809D3-E8DA-4C43-9F8C-6F662224A9C0}"/>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8" name="Oval 57">
              <a:extLst>
                <a:ext uri="{FF2B5EF4-FFF2-40B4-BE49-F238E27FC236}">
                  <a16:creationId xmlns:a16="http://schemas.microsoft.com/office/drawing/2014/main" id="{51750E9D-320B-4A48-B762-D3C7775BBA7C}"/>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9" name="Oval 58">
              <a:extLst>
                <a:ext uri="{FF2B5EF4-FFF2-40B4-BE49-F238E27FC236}">
                  <a16:creationId xmlns:a16="http://schemas.microsoft.com/office/drawing/2014/main" id="{9EF89537-DC64-0E49-B972-99766A1BAE65}"/>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0" name="Oval 59">
              <a:extLst>
                <a:ext uri="{FF2B5EF4-FFF2-40B4-BE49-F238E27FC236}">
                  <a16:creationId xmlns:a16="http://schemas.microsoft.com/office/drawing/2014/main" id="{D0BF88AD-6946-074D-8851-71D3C0255D07}"/>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1" name="Oval 60">
              <a:extLst>
                <a:ext uri="{FF2B5EF4-FFF2-40B4-BE49-F238E27FC236}">
                  <a16:creationId xmlns:a16="http://schemas.microsoft.com/office/drawing/2014/main" id="{DFF8DAF3-221E-E54E-A605-DFF58E8202A0}"/>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2" name="Oval 61">
              <a:extLst>
                <a:ext uri="{FF2B5EF4-FFF2-40B4-BE49-F238E27FC236}">
                  <a16:creationId xmlns:a16="http://schemas.microsoft.com/office/drawing/2014/main" id="{19A7B79C-04AA-6D40-9965-0EE1C71D47F4}"/>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ase Study Slide">
    <p:spTree>
      <p:nvGrpSpPr>
        <p:cNvPr id="1" name=""/>
        <p:cNvGrpSpPr/>
        <p:nvPr/>
      </p:nvGrpSpPr>
      <p:grpSpPr>
        <a:xfrm>
          <a:off x="0" y="0"/>
          <a:ext cx="0" cy="0"/>
          <a:chOff x="0" y="0"/>
          <a:chExt cx="0" cy="0"/>
        </a:xfrm>
      </p:grpSpPr>
      <p:sp>
        <p:nvSpPr>
          <p:cNvPr id="12"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pic>
        <p:nvPicPr>
          <p:cNvPr id="13" name="Picture 12"/>
          <p:cNvPicPr>
            <a:picLocks noChangeAspect="1"/>
          </p:cNvPicPr>
          <p:nvPr userDrawn="1"/>
        </p:nvPicPr>
        <p:blipFill rotWithShape="1">
          <a:blip r:embed="rId2" cstate="screen">
            <a:extLst>
              <a:ext uri="{28A0092B-C50C-407E-A947-70E740481C1C}">
                <a14:useLocalDpi xmlns:a14="http://schemas.microsoft.com/office/drawing/2010/main"/>
              </a:ext>
            </a:extLst>
          </a:blip>
          <a:srcRect b="20278"/>
          <a:stretch/>
        </p:blipFill>
        <p:spPr>
          <a:xfrm>
            <a:off x="5576712" y="1686362"/>
            <a:ext cx="3247633" cy="5171639"/>
          </a:xfrm>
          <a:prstGeom prst="rect">
            <a:avLst/>
          </a:prstGeom>
          <a:blipFill dpi="0" rotWithShape="1">
            <a:blip r:embed="rId3" cstate="screen">
              <a:alphaModFix amt="0"/>
              <a:extLst>
                <a:ext uri="{28A0092B-C50C-407E-A947-70E740481C1C}">
                  <a14:useLocalDpi xmlns:a14="http://schemas.microsoft.com/office/drawing/2010/main"/>
                </a:ext>
              </a:extLst>
            </a:blip>
            <a:srcRect/>
            <a:stretch>
              <a:fillRect l="-24182" r="-24182"/>
            </a:stretch>
          </a:blipFill>
        </p:spPr>
      </p:pic>
      <p:sp>
        <p:nvSpPr>
          <p:cNvPr id="6" name="Picture Placeholder 22"/>
          <p:cNvSpPr>
            <a:spLocks noGrp="1"/>
          </p:cNvSpPr>
          <p:nvPr>
            <p:ph type="pic" sz="quarter" idx="14" hasCustomPrompt="1"/>
          </p:nvPr>
        </p:nvSpPr>
        <p:spPr>
          <a:xfrm>
            <a:off x="541637" y="1384515"/>
            <a:ext cx="4787459" cy="919567"/>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7" name="Text Placeholder 2"/>
          <p:cNvSpPr>
            <a:spLocks noGrp="1"/>
          </p:cNvSpPr>
          <p:nvPr>
            <p:ph type="body" sz="quarter" idx="32" hasCustomPrompt="1"/>
          </p:nvPr>
        </p:nvSpPr>
        <p:spPr>
          <a:xfrm>
            <a:off x="541637" y="2624971"/>
            <a:ext cx="4787460" cy="391584"/>
          </a:xfrm>
        </p:spPr>
        <p:txBody>
          <a:bodyPr>
            <a:noAutofit/>
          </a:bodyPr>
          <a:lstStyle>
            <a:lvl1pPr marL="0" indent="0">
              <a:buNone/>
              <a:defRPr sz="2133" b="1">
                <a:solidFill>
                  <a:schemeClr val="tx1"/>
                </a:solidFill>
                <a:latin typeface="Century Gothic" charset="0"/>
                <a:ea typeface="Century Gothic" charset="0"/>
                <a:cs typeface="Century Gothic" charset="0"/>
              </a:defRPr>
            </a:lvl1pPr>
          </a:lstStyle>
          <a:p>
            <a:pPr lvl="0"/>
            <a:r>
              <a:rPr lang="en-US" dirty="0"/>
              <a:t>The Challenge</a:t>
            </a:r>
          </a:p>
        </p:txBody>
      </p:sp>
      <p:sp>
        <p:nvSpPr>
          <p:cNvPr id="9" name="Text Placeholder 2"/>
          <p:cNvSpPr>
            <a:spLocks noGrp="1"/>
          </p:cNvSpPr>
          <p:nvPr>
            <p:ph type="body" sz="quarter" idx="33" hasCustomPrompt="1"/>
          </p:nvPr>
        </p:nvSpPr>
        <p:spPr>
          <a:xfrm>
            <a:off x="541637" y="4358172"/>
            <a:ext cx="4787460" cy="391584"/>
          </a:xfrm>
        </p:spPr>
        <p:txBody>
          <a:bodyPr>
            <a:noAutofit/>
          </a:bodyPr>
          <a:lstStyle>
            <a:lvl1pPr marL="0" indent="0">
              <a:buNone/>
              <a:defRPr sz="2133" b="1">
                <a:solidFill>
                  <a:srgbClr val="373C42"/>
                </a:solidFill>
                <a:latin typeface="Century Gothic" charset="0"/>
                <a:ea typeface="Century Gothic" charset="0"/>
                <a:cs typeface="Century Gothic" charset="0"/>
              </a:defRPr>
            </a:lvl1pPr>
          </a:lstStyle>
          <a:p>
            <a:pPr lvl="0"/>
            <a:r>
              <a:rPr lang="en-US" dirty="0"/>
              <a:t>The Solution</a:t>
            </a:r>
          </a:p>
        </p:txBody>
      </p:sp>
      <p:sp>
        <p:nvSpPr>
          <p:cNvPr id="14" name="Text Placeholder 2"/>
          <p:cNvSpPr>
            <a:spLocks noGrp="1"/>
          </p:cNvSpPr>
          <p:nvPr>
            <p:ph type="body" sz="quarter" idx="35" hasCustomPrompt="1"/>
          </p:nvPr>
        </p:nvSpPr>
        <p:spPr>
          <a:xfrm>
            <a:off x="9236991" y="2624971"/>
            <a:ext cx="2579091" cy="391584"/>
          </a:xfrm>
        </p:spPr>
        <p:txBody>
          <a:bodyPr>
            <a:noAutofit/>
          </a:bodyPr>
          <a:lstStyle>
            <a:lvl1pPr marL="0" indent="0" algn="ctr">
              <a:buNone/>
              <a:defRPr sz="2133" b="1">
                <a:solidFill>
                  <a:srgbClr val="373C42"/>
                </a:solidFill>
                <a:latin typeface="Century Gothic" charset="0"/>
                <a:ea typeface="Century Gothic" charset="0"/>
                <a:cs typeface="Century Gothic" charset="0"/>
              </a:defRPr>
            </a:lvl1pPr>
          </a:lstStyle>
          <a:p>
            <a:pPr lvl="0"/>
            <a:r>
              <a:rPr lang="en-US" dirty="0"/>
              <a:t>The Results</a:t>
            </a:r>
          </a:p>
        </p:txBody>
      </p:sp>
      <p:sp>
        <p:nvSpPr>
          <p:cNvPr id="15" name="Text Placeholder 11"/>
          <p:cNvSpPr>
            <a:spLocks noGrp="1"/>
          </p:cNvSpPr>
          <p:nvPr>
            <p:ph type="body" sz="quarter" idx="13" hasCustomPrompt="1"/>
          </p:nvPr>
        </p:nvSpPr>
        <p:spPr>
          <a:xfrm>
            <a:off x="9236990" y="3144883"/>
            <a:ext cx="2579092" cy="864012"/>
          </a:xfrm>
        </p:spPr>
        <p:txBody>
          <a:bodyPr>
            <a:normAutofit/>
          </a:bodyPr>
          <a:lstStyle>
            <a:lvl1pPr marL="0" indent="0" algn="ctr">
              <a:buNone/>
              <a:defRPr sz="6400" b="1" baseline="0">
                <a:gradFill>
                  <a:gsLst>
                    <a:gs pos="0">
                      <a:srgbClr val="FF891F"/>
                    </a:gs>
                    <a:gs pos="100000">
                      <a:srgbClr val="F26223"/>
                    </a:gs>
                  </a:gsLst>
                  <a:lin ang="0" scaled="0"/>
                </a:gradFill>
              </a:defRPr>
            </a:lvl1pPr>
          </a:lstStyle>
          <a:p>
            <a:pPr lvl="0"/>
            <a:r>
              <a:rPr lang="en-US" dirty="0"/>
              <a:t>70%</a:t>
            </a:r>
          </a:p>
        </p:txBody>
      </p:sp>
      <p:sp>
        <p:nvSpPr>
          <p:cNvPr id="16" name="Text Placeholder 11"/>
          <p:cNvSpPr>
            <a:spLocks noGrp="1"/>
          </p:cNvSpPr>
          <p:nvPr>
            <p:ph type="body" sz="quarter" idx="36" hasCustomPrompt="1"/>
          </p:nvPr>
        </p:nvSpPr>
        <p:spPr>
          <a:xfrm>
            <a:off x="9236990" y="4089511"/>
            <a:ext cx="2579092" cy="394667"/>
          </a:xfrm>
        </p:spPr>
        <p:txBody>
          <a:bodyPr>
            <a:noAutofit/>
          </a:bodyPr>
          <a:lstStyle>
            <a:lvl1pPr marL="0" indent="0" algn="ctr">
              <a:buNone/>
              <a:defRPr sz="1867" b="0" baseline="0">
                <a:gradFill>
                  <a:gsLst>
                    <a:gs pos="0">
                      <a:srgbClr val="FF891F"/>
                    </a:gs>
                    <a:gs pos="100000">
                      <a:srgbClr val="F26223"/>
                    </a:gs>
                  </a:gsLst>
                  <a:lin ang="0" scaled="0"/>
                </a:gradFill>
              </a:defRPr>
            </a:lvl1pPr>
          </a:lstStyle>
          <a:p>
            <a:pPr lvl="0"/>
            <a:r>
              <a:rPr lang="en-US" dirty="0"/>
              <a:t>Match Rate</a:t>
            </a:r>
          </a:p>
        </p:txBody>
      </p:sp>
      <p:sp>
        <p:nvSpPr>
          <p:cNvPr id="18" name="Text Placeholder 11"/>
          <p:cNvSpPr>
            <a:spLocks noGrp="1"/>
          </p:cNvSpPr>
          <p:nvPr>
            <p:ph type="body" sz="quarter" idx="37" hasCustomPrompt="1"/>
          </p:nvPr>
        </p:nvSpPr>
        <p:spPr>
          <a:xfrm>
            <a:off x="9236990" y="4673811"/>
            <a:ext cx="2579093" cy="864012"/>
          </a:xfrm>
        </p:spPr>
        <p:txBody>
          <a:bodyPr>
            <a:normAutofit/>
          </a:bodyPr>
          <a:lstStyle>
            <a:lvl1pPr marL="0" indent="0" algn="ctr">
              <a:buNone/>
              <a:defRPr sz="6400" b="1" baseline="0">
                <a:gradFill>
                  <a:gsLst>
                    <a:gs pos="0">
                      <a:srgbClr val="FF891F"/>
                    </a:gs>
                    <a:gs pos="100000">
                      <a:srgbClr val="F26223"/>
                    </a:gs>
                  </a:gsLst>
                  <a:lin ang="10800000" scaled="0"/>
                </a:gradFill>
              </a:defRPr>
            </a:lvl1pPr>
          </a:lstStyle>
          <a:p>
            <a:pPr lvl="0"/>
            <a:r>
              <a:rPr lang="en-US" dirty="0"/>
              <a:t>+50%</a:t>
            </a:r>
          </a:p>
        </p:txBody>
      </p:sp>
      <p:sp>
        <p:nvSpPr>
          <p:cNvPr id="19" name="Text Placeholder 11"/>
          <p:cNvSpPr>
            <a:spLocks noGrp="1"/>
          </p:cNvSpPr>
          <p:nvPr>
            <p:ph type="body" sz="quarter" idx="38" hasCustomPrompt="1"/>
          </p:nvPr>
        </p:nvSpPr>
        <p:spPr>
          <a:xfrm>
            <a:off x="9236991" y="5618439"/>
            <a:ext cx="2579091" cy="394667"/>
          </a:xfrm>
        </p:spPr>
        <p:txBody>
          <a:bodyPr>
            <a:noAutofit/>
          </a:bodyPr>
          <a:lstStyle>
            <a:lvl1pPr marL="0" indent="0" algn="ctr">
              <a:buNone/>
              <a:defRPr sz="1867" b="0" baseline="0">
                <a:gradFill>
                  <a:gsLst>
                    <a:gs pos="0">
                      <a:srgbClr val="FF891F"/>
                    </a:gs>
                    <a:gs pos="100000">
                      <a:srgbClr val="F26223"/>
                    </a:gs>
                  </a:gsLst>
                  <a:lin ang="10800000" scaled="0"/>
                </a:gradFill>
              </a:defRPr>
            </a:lvl1pPr>
          </a:lstStyle>
          <a:p>
            <a:pPr lvl="0"/>
            <a:r>
              <a:rPr lang="en-US" dirty="0"/>
              <a:t>Sales</a:t>
            </a:r>
          </a:p>
        </p:txBody>
      </p:sp>
      <p:sp>
        <p:nvSpPr>
          <p:cNvPr id="4" name="Picture Placeholder 3"/>
          <p:cNvSpPr>
            <a:spLocks noGrp="1"/>
          </p:cNvSpPr>
          <p:nvPr>
            <p:ph type="pic" sz="quarter" idx="41" hasCustomPrompt="1"/>
          </p:nvPr>
        </p:nvSpPr>
        <p:spPr>
          <a:xfrm>
            <a:off x="5837767" y="2480733"/>
            <a:ext cx="2738967" cy="4377267"/>
          </a:xfrm>
          <a:blipFill>
            <a:blip r:embed="rId4" cstate="screen">
              <a:extLst>
                <a:ext uri="{28A0092B-C50C-407E-A947-70E740481C1C}">
                  <a14:useLocalDpi xmlns:a14="http://schemas.microsoft.com/office/drawing/2010/main"/>
                </a:ext>
              </a:extLst>
            </a:blip>
            <a:stretch>
              <a:fillRect/>
            </a:stretch>
          </a:blipFill>
        </p:spPr>
        <p:txBody>
          <a:bodyPr anchor="ctr"/>
          <a:lstStyle>
            <a:lvl1pPr marL="0" indent="0" algn="ctr">
              <a:buNone/>
              <a:defRPr baseline="0">
                <a:solidFill>
                  <a:schemeClr val="bg1"/>
                </a:solidFill>
              </a:defRPr>
            </a:lvl1pPr>
          </a:lstStyle>
          <a:p>
            <a:r>
              <a:rPr lang="en-US" dirty="0"/>
              <a:t>ADD YOUR</a:t>
            </a:r>
            <a:br>
              <a:rPr lang="en-US" dirty="0"/>
            </a:br>
            <a:r>
              <a:rPr lang="en-US" dirty="0"/>
              <a:t>PHOTO HERE</a:t>
            </a:r>
          </a:p>
        </p:txBody>
      </p:sp>
      <p:sp>
        <p:nvSpPr>
          <p:cNvPr id="22" name="Text Placeholder 2"/>
          <p:cNvSpPr>
            <a:spLocks noGrp="1"/>
          </p:cNvSpPr>
          <p:nvPr>
            <p:ph type="body" sz="quarter" idx="42" hasCustomPrompt="1"/>
          </p:nvPr>
        </p:nvSpPr>
        <p:spPr>
          <a:xfrm>
            <a:off x="541637" y="3122609"/>
            <a:ext cx="4787463" cy="1168219"/>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23" name="Text Placeholder 2"/>
          <p:cNvSpPr>
            <a:spLocks noGrp="1"/>
          </p:cNvSpPr>
          <p:nvPr>
            <p:ph type="body" sz="quarter" idx="43" hasCustomPrompt="1"/>
          </p:nvPr>
        </p:nvSpPr>
        <p:spPr>
          <a:xfrm>
            <a:off x="541635" y="4846637"/>
            <a:ext cx="4787463" cy="1168219"/>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26"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27" name="Group 26">
            <a:extLst>
              <a:ext uri="{FF2B5EF4-FFF2-40B4-BE49-F238E27FC236}">
                <a16:creationId xmlns:a16="http://schemas.microsoft.com/office/drawing/2014/main" id="{E19A1E8E-F1E4-F24A-B864-6B19CB20A10A}"/>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8" name="Oval 27">
              <a:extLst>
                <a:ext uri="{FF2B5EF4-FFF2-40B4-BE49-F238E27FC236}">
                  <a16:creationId xmlns:a16="http://schemas.microsoft.com/office/drawing/2014/main" id="{19A78C18-83DC-E64C-A738-DD06C89D79B1}"/>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a:extLst>
                <a:ext uri="{FF2B5EF4-FFF2-40B4-BE49-F238E27FC236}">
                  <a16:creationId xmlns:a16="http://schemas.microsoft.com/office/drawing/2014/main" id="{246161A5-644A-8A4E-9004-FCF5620325A7}"/>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a:extLst>
                <a:ext uri="{FF2B5EF4-FFF2-40B4-BE49-F238E27FC236}">
                  <a16:creationId xmlns:a16="http://schemas.microsoft.com/office/drawing/2014/main" id="{DEEC938B-66B8-C94D-9093-205ACA8D79AE}"/>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a:extLst>
                <a:ext uri="{FF2B5EF4-FFF2-40B4-BE49-F238E27FC236}">
                  <a16:creationId xmlns:a16="http://schemas.microsoft.com/office/drawing/2014/main" id="{C6CAC3A9-B562-9241-80B5-4C6DB2083357}"/>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a:extLst>
                <a:ext uri="{FF2B5EF4-FFF2-40B4-BE49-F238E27FC236}">
                  <a16:creationId xmlns:a16="http://schemas.microsoft.com/office/drawing/2014/main" id="{6040BACE-D3B5-4E44-82EF-7195165C9F68}"/>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a:extLst>
                <a:ext uri="{FF2B5EF4-FFF2-40B4-BE49-F238E27FC236}">
                  <a16:creationId xmlns:a16="http://schemas.microsoft.com/office/drawing/2014/main" id="{B47E5EDA-220C-4A4D-AD8C-E0882C1E319F}"/>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a:extLst>
                <a:ext uri="{FF2B5EF4-FFF2-40B4-BE49-F238E27FC236}">
                  <a16:creationId xmlns:a16="http://schemas.microsoft.com/office/drawing/2014/main" id="{A0BD09EB-496F-1845-A147-EC59CB69578D}"/>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a:extLst>
                <a:ext uri="{FF2B5EF4-FFF2-40B4-BE49-F238E27FC236}">
                  <a16:creationId xmlns:a16="http://schemas.microsoft.com/office/drawing/2014/main" id="{FD636740-2619-A549-86C1-93A822A17D4D}"/>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5FB930F0-D684-764A-AC73-DDFF7D6FDC94}"/>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ase Study Slide — Option 2">
    <p:spTree>
      <p:nvGrpSpPr>
        <p:cNvPr id="1" name=""/>
        <p:cNvGrpSpPr/>
        <p:nvPr/>
      </p:nvGrpSpPr>
      <p:grpSpPr>
        <a:xfrm>
          <a:off x="0" y="0"/>
          <a:ext cx="0" cy="0"/>
          <a:chOff x="0" y="0"/>
          <a:chExt cx="0" cy="0"/>
        </a:xfrm>
      </p:grpSpPr>
      <p:sp>
        <p:nvSpPr>
          <p:cNvPr id="12"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pic>
        <p:nvPicPr>
          <p:cNvPr id="13" name="Picture 12"/>
          <p:cNvPicPr>
            <a:picLocks noChangeAspect="1"/>
          </p:cNvPicPr>
          <p:nvPr userDrawn="1"/>
        </p:nvPicPr>
        <p:blipFill rotWithShape="1">
          <a:blip r:embed="rId2" cstate="screen">
            <a:extLst>
              <a:ext uri="{28A0092B-C50C-407E-A947-70E740481C1C}">
                <a14:useLocalDpi xmlns:a14="http://schemas.microsoft.com/office/drawing/2010/main"/>
              </a:ext>
            </a:extLst>
          </a:blip>
          <a:srcRect b="20278"/>
          <a:stretch/>
        </p:blipFill>
        <p:spPr>
          <a:xfrm>
            <a:off x="5576712" y="1686362"/>
            <a:ext cx="3247633" cy="5171639"/>
          </a:xfrm>
          <a:prstGeom prst="rect">
            <a:avLst/>
          </a:prstGeom>
          <a:blipFill dpi="0" rotWithShape="1">
            <a:blip r:embed="rId3" cstate="screen">
              <a:alphaModFix amt="0"/>
              <a:extLst>
                <a:ext uri="{28A0092B-C50C-407E-A947-70E740481C1C}">
                  <a14:useLocalDpi xmlns:a14="http://schemas.microsoft.com/office/drawing/2010/main"/>
                </a:ext>
              </a:extLst>
            </a:blip>
            <a:srcRect/>
            <a:stretch>
              <a:fillRect l="-24182" r="-24182"/>
            </a:stretch>
          </a:blipFill>
        </p:spPr>
      </p:pic>
      <p:sp>
        <p:nvSpPr>
          <p:cNvPr id="6" name="Picture Placeholder 22"/>
          <p:cNvSpPr>
            <a:spLocks noGrp="1"/>
          </p:cNvSpPr>
          <p:nvPr>
            <p:ph type="pic" sz="quarter" idx="14" hasCustomPrompt="1"/>
          </p:nvPr>
        </p:nvSpPr>
        <p:spPr>
          <a:xfrm>
            <a:off x="541638" y="1384515"/>
            <a:ext cx="4787413" cy="919567"/>
          </a:xfrm>
        </p:spPr>
        <p:txBody>
          <a:bodyPr anchor="ctr">
            <a:normAutofit/>
          </a:bodyPr>
          <a:lstStyle>
            <a:lvl1pPr marL="0" indent="0" algn="ctr">
              <a:buNone/>
              <a:defRPr sz="1600"/>
            </a:lvl1pPr>
          </a:lstStyle>
          <a:p>
            <a:r>
              <a:rPr lang="en-US" dirty="0"/>
              <a:t>LOGO </a:t>
            </a:r>
            <a:br>
              <a:rPr lang="en-US" dirty="0"/>
            </a:br>
            <a:r>
              <a:rPr lang="en-US" dirty="0"/>
              <a:t>GOES HERE</a:t>
            </a:r>
          </a:p>
        </p:txBody>
      </p:sp>
      <p:sp>
        <p:nvSpPr>
          <p:cNvPr id="7" name="Text Placeholder 2"/>
          <p:cNvSpPr>
            <a:spLocks noGrp="1"/>
          </p:cNvSpPr>
          <p:nvPr>
            <p:ph type="body" sz="quarter" idx="32" hasCustomPrompt="1"/>
          </p:nvPr>
        </p:nvSpPr>
        <p:spPr>
          <a:xfrm>
            <a:off x="541637" y="2624971"/>
            <a:ext cx="4787460" cy="391584"/>
          </a:xfrm>
        </p:spPr>
        <p:txBody>
          <a:bodyPr>
            <a:noAutofit/>
          </a:bodyPr>
          <a:lstStyle>
            <a:lvl1pPr marL="0" indent="0">
              <a:buNone/>
              <a:defRPr sz="2133" b="1">
                <a:solidFill>
                  <a:schemeClr val="tx1"/>
                </a:solidFill>
                <a:latin typeface="Century Gothic" charset="0"/>
                <a:ea typeface="Century Gothic" charset="0"/>
                <a:cs typeface="Century Gothic" charset="0"/>
              </a:defRPr>
            </a:lvl1pPr>
          </a:lstStyle>
          <a:p>
            <a:pPr lvl="0"/>
            <a:r>
              <a:rPr lang="en-US" dirty="0"/>
              <a:t>The Challenge</a:t>
            </a:r>
          </a:p>
        </p:txBody>
      </p:sp>
      <p:sp>
        <p:nvSpPr>
          <p:cNvPr id="9" name="Text Placeholder 2"/>
          <p:cNvSpPr>
            <a:spLocks noGrp="1"/>
          </p:cNvSpPr>
          <p:nvPr>
            <p:ph type="body" sz="quarter" idx="33" hasCustomPrompt="1"/>
          </p:nvPr>
        </p:nvSpPr>
        <p:spPr>
          <a:xfrm>
            <a:off x="541638" y="4358172"/>
            <a:ext cx="4787413" cy="391584"/>
          </a:xfrm>
        </p:spPr>
        <p:txBody>
          <a:bodyPr>
            <a:noAutofit/>
          </a:bodyPr>
          <a:lstStyle>
            <a:lvl1pPr marL="0" indent="0">
              <a:buNone/>
              <a:defRPr sz="2133" b="1">
                <a:solidFill>
                  <a:srgbClr val="373C42"/>
                </a:solidFill>
                <a:latin typeface="Century Gothic" charset="0"/>
                <a:ea typeface="Century Gothic" charset="0"/>
                <a:cs typeface="Century Gothic" charset="0"/>
              </a:defRPr>
            </a:lvl1pPr>
          </a:lstStyle>
          <a:p>
            <a:pPr lvl="0"/>
            <a:r>
              <a:rPr lang="en-US" dirty="0"/>
              <a:t>The Solution</a:t>
            </a:r>
          </a:p>
        </p:txBody>
      </p:sp>
      <p:sp>
        <p:nvSpPr>
          <p:cNvPr id="14" name="Text Placeholder 2"/>
          <p:cNvSpPr>
            <a:spLocks noGrp="1"/>
          </p:cNvSpPr>
          <p:nvPr>
            <p:ph type="body" sz="quarter" idx="35" hasCustomPrompt="1"/>
          </p:nvPr>
        </p:nvSpPr>
        <p:spPr>
          <a:xfrm>
            <a:off x="9236990" y="1760119"/>
            <a:ext cx="2579092" cy="391584"/>
          </a:xfrm>
        </p:spPr>
        <p:txBody>
          <a:bodyPr>
            <a:noAutofit/>
          </a:bodyPr>
          <a:lstStyle>
            <a:lvl1pPr marL="0" indent="0" algn="ctr">
              <a:buNone/>
              <a:defRPr sz="2133" b="1">
                <a:solidFill>
                  <a:srgbClr val="373C42"/>
                </a:solidFill>
                <a:latin typeface="Century Gothic" charset="0"/>
                <a:ea typeface="Century Gothic" charset="0"/>
                <a:cs typeface="Century Gothic" charset="0"/>
              </a:defRPr>
            </a:lvl1pPr>
          </a:lstStyle>
          <a:p>
            <a:pPr lvl="0"/>
            <a:r>
              <a:rPr lang="en-US" dirty="0"/>
              <a:t>The Results</a:t>
            </a:r>
          </a:p>
        </p:txBody>
      </p:sp>
      <p:sp>
        <p:nvSpPr>
          <p:cNvPr id="15" name="Text Placeholder 11"/>
          <p:cNvSpPr>
            <a:spLocks noGrp="1"/>
          </p:cNvSpPr>
          <p:nvPr>
            <p:ph type="body" sz="quarter" idx="13" hasCustomPrompt="1"/>
          </p:nvPr>
        </p:nvSpPr>
        <p:spPr>
          <a:xfrm>
            <a:off x="9236990" y="2321275"/>
            <a:ext cx="2589348" cy="864012"/>
          </a:xfrm>
        </p:spPr>
        <p:txBody>
          <a:bodyPr>
            <a:noAutofit/>
          </a:bodyPr>
          <a:lstStyle>
            <a:lvl1pPr marL="0" indent="0" algn="ctr">
              <a:buNone/>
              <a:defRPr sz="5333" b="1" baseline="0">
                <a:gradFill>
                  <a:gsLst>
                    <a:gs pos="0">
                      <a:srgbClr val="FF891F"/>
                    </a:gs>
                    <a:gs pos="100000">
                      <a:srgbClr val="F26223"/>
                    </a:gs>
                  </a:gsLst>
                  <a:lin ang="0" scaled="0"/>
                </a:gradFill>
              </a:defRPr>
            </a:lvl1pPr>
          </a:lstStyle>
          <a:p>
            <a:pPr lvl="0"/>
            <a:r>
              <a:rPr lang="en-US" dirty="0"/>
              <a:t>70%</a:t>
            </a:r>
          </a:p>
        </p:txBody>
      </p:sp>
      <p:sp>
        <p:nvSpPr>
          <p:cNvPr id="16" name="Text Placeholder 11"/>
          <p:cNvSpPr>
            <a:spLocks noGrp="1"/>
          </p:cNvSpPr>
          <p:nvPr>
            <p:ph type="body" sz="quarter" idx="36" hasCustomPrompt="1"/>
          </p:nvPr>
        </p:nvSpPr>
        <p:spPr>
          <a:xfrm>
            <a:off x="9247247" y="3185286"/>
            <a:ext cx="2579091" cy="341495"/>
          </a:xfrm>
        </p:spPr>
        <p:txBody>
          <a:bodyPr>
            <a:noAutofit/>
          </a:bodyPr>
          <a:lstStyle>
            <a:lvl1pPr marL="0" indent="0" algn="ctr">
              <a:buNone/>
              <a:defRPr sz="1467" b="0" baseline="0">
                <a:gradFill>
                  <a:gsLst>
                    <a:gs pos="0">
                      <a:srgbClr val="FF891F"/>
                    </a:gs>
                    <a:gs pos="100000">
                      <a:srgbClr val="F26223"/>
                    </a:gs>
                  </a:gsLst>
                  <a:lin ang="0" scaled="0"/>
                </a:gradFill>
              </a:defRPr>
            </a:lvl1pPr>
          </a:lstStyle>
          <a:p>
            <a:pPr lvl="0"/>
            <a:r>
              <a:rPr lang="en-US" dirty="0"/>
              <a:t>Match Rate</a:t>
            </a:r>
          </a:p>
        </p:txBody>
      </p:sp>
      <p:sp>
        <p:nvSpPr>
          <p:cNvPr id="18" name="Text Placeholder 11"/>
          <p:cNvSpPr>
            <a:spLocks noGrp="1"/>
          </p:cNvSpPr>
          <p:nvPr>
            <p:ph type="body" sz="quarter" idx="37" hasCustomPrompt="1"/>
          </p:nvPr>
        </p:nvSpPr>
        <p:spPr>
          <a:xfrm>
            <a:off x="9236990" y="3644022"/>
            <a:ext cx="2579093" cy="864012"/>
          </a:xfrm>
        </p:spPr>
        <p:txBody>
          <a:bodyPr>
            <a:noAutofit/>
          </a:bodyPr>
          <a:lstStyle>
            <a:lvl1pPr marL="0" indent="0" algn="ctr">
              <a:buNone/>
              <a:defRPr sz="5333" b="1" baseline="0">
                <a:gradFill>
                  <a:gsLst>
                    <a:gs pos="0">
                      <a:srgbClr val="FF891F"/>
                    </a:gs>
                    <a:gs pos="100000">
                      <a:srgbClr val="F26223"/>
                    </a:gs>
                  </a:gsLst>
                  <a:lin ang="10800000" scaled="0"/>
                </a:gradFill>
              </a:defRPr>
            </a:lvl1pPr>
          </a:lstStyle>
          <a:p>
            <a:pPr lvl="0"/>
            <a:r>
              <a:rPr lang="en-US" dirty="0"/>
              <a:t>+50%</a:t>
            </a:r>
          </a:p>
        </p:txBody>
      </p:sp>
      <p:sp>
        <p:nvSpPr>
          <p:cNvPr id="19" name="Text Placeholder 11"/>
          <p:cNvSpPr>
            <a:spLocks noGrp="1"/>
          </p:cNvSpPr>
          <p:nvPr>
            <p:ph type="body" sz="quarter" idx="38" hasCustomPrompt="1"/>
          </p:nvPr>
        </p:nvSpPr>
        <p:spPr>
          <a:xfrm>
            <a:off x="9247247" y="4508034"/>
            <a:ext cx="2579092" cy="314645"/>
          </a:xfrm>
        </p:spPr>
        <p:txBody>
          <a:bodyPr>
            <a:noAutofit/>
          </a:bodyPr>
          <a:lstStyle>
            <a:lvl1pPr marL="0" indent="0" algn="ctr">
              <a:buNone/>
              <a:defRPr sz="1467" b="0" baseline="0">
                <a:gradFill>
                  <a:gsLst>
                    <a:gs pos="0">
                      <a:srgbClr val="FF891F"/>
                    </a:gs>
                    <a:gs pos="100000">
                      <a:srgbClr val="F26223"/>
                    </a:gs>
                  </a:gsLst>
                  <a:lin ang="10800000" scaled="0"/>
                </a:gradFill>
              </a:defRPr>
            </a:lvl1pPr>
          </a:lstStyle>
          <a:p>
            <a:pPr lvl="0"/>
            <a:r>
              <a:rPr lang="en-US" dirty="0"/>
              <a:t>Sales</a:t>
            </a:r>
          </a:p>
        </p:txBody>
      </p:sp>
      <p:sp>
        <p:nvSpPr>
          <p:cNvPr id="4" name="Picture Placeholder 3"/>
          <p:cNvSpPr>
            <a:spLocks noGrp="1"/>
          </p:cNvSpPr>
          <p:nvPr>
            <p:ph type="pic" sz="quarter" idx="41" hasCustomPrompt="1"/>
          </p:nvPr>
        </p:nvSpPr>
        <p:spPr>
          <a:xfrm>
            <a:off x="5837767" y="2480733"/>
            <a:ext cx="2738967" cy="4377267"/>
          </a:xfrm>
          <a:blipFill>
            <a:blip r:embed="rId4" cstate="screen">
              <a:extLst>
                <a:ext uri="{28A0092B-C50C-407E-A947-70E740481C1C}">
                  <a14:useLocalDpi xmlns:a14="http://schemas.microsoft.com/office/drawing/2010/main"/>
                </a:ext>
              </a:extLst>
            </a:blip>
            <a:stretch>
              <a:fillRect/>
            </a:stretch>
          </a:blipFill>
        </p:spPr>
        <p:txBody>
          <a:bodyPr anchor="ctr"/>
          <a:lstStyle>
            <a:lvl1pPr marL="0" indent="0" algn="ctr">
              <a:buNone/>
              <a:defRPr baseline="0">
                <a:solidFill>
                  <a:schemeClr val="bg1"/>
                </a:solidFill>
              </a:defRPr>
            </a:lvl1pPr>
          </a:lstStyle>
          <a:p>
            <a:r>
              <a:rPr lang="en-US" dirty="0"/>
              <a:t>ADD YOUR</a:t>
            </a:r>
            <a:br>
              <a:rPr lang="en-US" dirty="0"/>
            </a:br>
            <a:r>
              <a:rPr lang="en-US" dirty="0"/>
              <a:t>PHOTO HERE</a:t>
            </a:r>
          </a:p>
        </p:txBody>
      </p:sp>
      <p:sp>
        <p:nvSpPr>
          <p:cNvPr id="22" name="Text Placeholder 2"/>
          <p:cNvSpPr>
            <a:spLocks noGrp="1"/>
          </p:cNvSpPr>
          <p:nvPr>
            <p:ph type="body" sz="quarter" idx="42" hasCustomPrompt="1"/>
          </p:nvPr>
        </p:nvSpPr>
        <p:spPr>
          <a:xfrm>
            <a:off x="541637" y="3122609"/>
            <a:ext cx="4787463" cy="1168219"/>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23" name="Text Placeholder 2"/>
          <p:cNvSpPr>
            <a:spLocks noGrp="1"/>
          </p:cNvSpPr>
          <p:nvPr>
            <p:ph type="body" sz="quarter" idx="43" hasCustomPrompt="1"/>
          </p:nvPr>
        </p:nvSpPr>
        <p:spPr>
          <a:xfrm>
            <a:off x="541635" y="4846637"/>
            <a:ext cx="4787463" cy="1168219"/>
          </a:xfrm>
        </p:spPr>
        <p:txBody>
          <a:bodyPr>
            <a:noAutofit/>
          </a:bodyPr>
          <a:lstStyle>
            <a:lvl1pPr marL="0" marR="0" indent="0" algn="l" defTabSz="914377" rtl="0" eaLnBrk="1" fontAlgn="auto" latinLnBrk="0" hangingPunct="1">
              <a:lnSpc>
                <a:spcPct val="150000"/>
              </a:lnSpc>
              <a:spcBef>
                <a:spcPts val="1000"/>
              </a:spcBef>
              <a:spcAft>
                <a:spcPts val="0"/>
              </a:spcAft>
              <a:buClrTx/>
              <a:buSzTx/>
              <a:buFont typeface="Arial" panose="020B0604020202020204" pitchFamily="34" charset="0"/>
              <a:buNone/>
              <a:tabLst/>
              <a:defRPr sz="1400" baseline="0">
                <a:solidFill>
                  <a:schemeClr val="tx2"/>
                </a:solidFill>
              </a:defRPr>
            </a:lvl1pPr>
          </a:lstStyle>
          <a:p>
            <a:pPr>
              <a:lnSpc>
                <a:spcPct val="150000"/>
              </a:lnSpc>
            </a:pPr>
            <a:r>
              <a:rPr lang="en-US" sz="1400" dirty="0">
                <a:latin typeface="+mn-lt"/>
                <a:ea typeface="Arial" charset="0"/>
                <a:cs typeface="Arial" charset="0"/>
              </a:rPr>
              <a:t>Body copy goes here. Body copy goes here. Body copy goes here. Body copy goes here.</a:t>
            </a:r>
          </a:p>
        </p:txBody>
      </p:sp>
      <p:sp>
        <p:nvSpPr>
          <p:cNvPr id="17" name="Text Placeholder 11"/>
          <p:cNvSpPr>
            <a:spLocks noGrp="1"/>
          </p:cNvSpPr>
          <p:nvPr>
            <p:ph type="body" sz="quarter" idx="44" hasCustomPrompt="1"/>
          </p:nvPr>
        </p:nvSpPr>
        <p:spPr>
          <a:xfrm>
            <a:off x="9247247" y="4961167"/>
            <a:ext cx="2579093" cy="864012"/>
          </a:xfrm>
        </p:spPr>
        <p:txBody>
          <a:bodyPr>
            <a:noAutofit/>
          </a:bodyPr>
          <a:lstStyle>
            <a:lvl1pPr marL="0" indent="0" algn="ctr">
              <a:buNone/>
              <a:defRPr sz="5333" b="1" baseline="0">
                <a:gradFill>
                  <a:gsLst>
                    <a:gs pos="0">
                      <a:srgbClr val="FF891F"/>
                    </a:gs>
                    <a:gs pos="100000">
                      <a:srgbClr val="F26223"/>
                    </a:gs>
                  </a:gsLst>
                  <a:lin ang="10800000" scaled="0"/>
                </a:gradFill>
              </a:defRPr>
            </a:lvl1pPr>
          </a:lstStyle>
          <a:p>
            <a:pPr lvl="0"/>
            <a:r>
              <a:rPr lang="en-US" dirty="0"/>
              <a:t>4x</a:t>
            </a:r>
          </a:p>
        </p:txBody>
      </p:sp>
      <p:sp>
        <p:nvSpPr>
          <p:cNvPr id="20" name="Text Placeholder 11"/>
          <p:cNvSpPr>
            <a:spLocks noGrp="1"/>
          </p:cNvSpPr>
          <p:nvPr>
            <p:ph type="body" sz="quarter" idx="45" hasCustomPrompt="1"/>
          </p:nvPr>
        </p:nvSpPr>
        <p:spPr>
          <a:xfrm>
            <a:off x="9247247" y="5825179"/>
            <a:ext cx="2568836" cy="314645"/>
          </a:xfrm>
        </p:spPr>
        <p:txBody>
          <a:bodyPr>
            <a:noAutofit/>
          </a:bodyPr>
          <a:lstStyle>
            <a:lvl1pPr marL="0" indent="0" algn="ctr">
              <a:buNone/>
              <a:defRPr sz="1467" b="0" baseline="0">
                <a:gradFill>
                  <a:gsLst>
                    <a:gs pos="0">
                      <a:srgbClr val="FF891F"/>
                    </a:gs>
                    <a:gs pos="100000">
                      <a:srgbClr val="F26223"/>
                    </a:gs>
                  </a:gsLst>
                  <a:lin ang="10800000" scaled="0"/>
                </a:gradFill>
              </a:defRPr>
            </a:lvl1pPr>
          </a:lstStyle>
          <a:p>
            <a:pPr lvl="0"/>
            <a:r>
              <a:rPr lang="en-US" dirty="0"/>
              <a:t>More Orders</a:t>
            </a:r>
          </a:p>
        </p:txBody>
      </p:sp>
      <p:sp>
        <p:nvSpPr>
          <p:cNvPr id="33"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34" name="Group 33">
            <a:extLst>
              <a:ext uri="{FF2B5EF4-FFF2-40B4-BE49-F238E27FC236}">
                <a16:creationId xmlns:a16="http://schemas.microsoft.com/office/drawing/2014/main" id="{224E18DF-F42E-5C4F-B27C-224F442008F3}"/>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35" name="Oval 34">
              <a:extLst>
                <a:ext uri="{FF2B5EF4-FFF2-40B4-BE49-F238E27FC236}">
                  <a16:creationId xmlns:a16="http://schemas.microsoft.com/office/drawing/2014/main" id="{8E59B547-1351-3C49-89EB-8FBAEDA72DBD}"/>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a:extLst>
                <a:ext uri="{FF2B5EF4-FFF2-40B4-BE49-F238E27FC236}">
                  <a16:creationId xmlns:a16="http://schemas.microsoft.com/office/drawing/2014/main" id="{51338CEF-0381-2540-8C0C-75260D8F66A5}"/>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a:extLst>
                <a:ext uri="{FF2B5EF4-FFF2-40B4-BE49-F238E27FC236}">
                  <a16:creationId xmlns:a16="http://schemas.microsoft.com/office/drawing/2014/main" id="{041E89AC-8F9B-524E-9C24-F09529E94CCB}"/>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8" name="Oval 37">
              <a:extLst>
                <a:ext uri="{FF2B5EF4-FFF2-40B4-BE49-F238E27FC236}">
                  <a16:creationId xmlns:a16="http://schemas.microsoft.com/office/drawing/2014/main" id="{142AD264-BEE7-DE4A-A668-16A478C511E0}"/>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9" name="Oval 38">
              <a:extLst>
                <a:ext uri="{FF2B5EF4-FFF2-40B4-BE49-F238E27FC236}">
                  <a16:creationId xmlns:a16="http://schemas.microsoft.com/office/drawing/2014/main" id="{5BB8A3BA-63D0-4541-AB1B-C4772CC5E1C8}"/>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Oval 39">
              <a:extLst>
                <a:ext uri="{FF2B5EF4-FFF2-40B4-BE49-F238E27FC236}">
                  <a16:creationId xmlns:a16="http://schemas.microsoft.com/office/drawing/2014/main" id="{ABAFD632-2420-FE4E-964E-85EADA331A4B}"/>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1" name="Oval 40">
              <a:extLst>
                <a:ext uri="{FF2B5EF4-FFF2-40B4-BE49-F238E27FC236}">
                  <a16:creationId xmlns:a16="http://schemas.microsoft.com/office/drawing/2014/main" id="{D54687C6-3CFB-6C4B-9860-49CA79F0AB33}"/>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2" name="Oval 41">
              <a:extLst>
                <a:ext uri="{FF2B5EF4-FFF2-40B4-BE49-F238E27FC236}">
                  <a16:creationId xmlns:a16="http://schemas.microsoft.com/office/drawing/2014/main" id="{221219D2-C150-B349-BD2E-88A51B0E1D32}"/>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3" name="Oval 42">
              <a:extLst>
                <a:ext uri="{FF2B5EF4-FFF2-40B4-BE49-F238E27FC236}">
                  <a16:creationId xmlns:a16="http://schemas.microsoft.com/office/drawing/2014/main" id="{69A91539-71AA-054F-8EC6-DCC80FCFBB2A}"/>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 1">
    <p:spTree>
      <p:nvGrpSpPr>
        <p:cNvPr id="1" name=""/>
        <p:cNvGrpSpPr/>
        <p:nvPr/>
      </p:nvGrpSpPr>
      <p:grpSpPr>
        <a:xfrm>
          <a:off x="0" y="0"/>
          <a:ext cx="0" cy="0"/>
          <a:chOff x="0" y="0"/>
          <a:chExt cx="0" cy="0"/>
        </a:xfrm>
      </p:grpSpPr>
      <p:sp>
        <p:nvSpPr>
          <p:cNvPr id="9" name="Freeform 8"/>
          <p:cNvSpPr/>
          <p:nvPr userDrawn="1"/>
        </p:nvSpPr>
        <p:spPr>
          <a:xfrm>
            <a:off x="-926593"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 name="Oval 3"/>
          <p:cNvSpPr/>
          <p:nvPr userDrawn="1"/>
        </p:nvSpPr>
        <p:spPr>
          <a:xfrm>
            <a:off x="1299881" y="1414464"/>
            <a:ext cx="3083859" cy="308385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1416548" y="1531131"/>
            <a:ext cx="2850525" cy="2850525"/>
          </a:xfrm>
          <a:prstGeom prst="ellipse">
            <a:avLst/>
          </a:prstGeom>
        </p:spPr>
      </p:pic>
      <p:sp>
        <p:nvSpPr>
          <p:cNvPr id="7" name="Picture Placeholder 6"/>
          <p:cNvSpPr>
            <a:spLocks noGrp="1"/>
          </p:cNvSpPr>
          <p:nvPr>
            <p:ph type="pic" sz="quarter" idx="10" hasCustomPrompt="1"/>
          </p:nvPr>
        </p:nvSpPr>
        <p:spPr>
          <a:xfrm>
            <a:off x="1561651" y="1676233"/>
            <a:ext cx="2560320" cy="2560320"/>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lstStyle>
            <a:lvl1pPr marL="0" indent="0" algn="ctr">
              <a:buNone/>
              <a:defRPr b="1">
                <a:solidFill>
                  <a:schemeClr val="bg1">
                    <a:alpha val="50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4701118" y="3266017"/>
            <a:ext cx="6066367" cy="505883"/>
          </a:xfrm>
        </p:spPr>
        <p:txBody>
          <a:bodyPr>
            <a:normAutofit/>
          </a:bodyPr>
          <a:lstStyle>
            <a:lvl1pPr marL="0" indent="0">
              <a:buNone/>
              <a:defRPr sz="16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1" name="Slide Number Placeholder 4"/>
          <p:cNvSpPr txBox="1">
            <a:spLocks/>
          </p:cNvSpPr>
          <p:nvPr userDrawn="1"/>
        </p:nvSpPr>
        <p:spPr>
          <a:xfrm>
            <a:off x="230954"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sp>
        <p:nvSpPr>
          <p:cNvPr id="3" name="Title 2"/>
          <p:cNvSpPr>
            <a:spLocks noGrp="1"/>
          </p:cNvSpPr>
          <p:nvPr>
            <p:ph type="title" hasCustomPrompt="1"/>
          </p:nvPr>
        </p:nvSpPr>
        <p:spPr>
          <a:xfrm>
            <a:off x="4701118" y="2430136"/>
            <a:ext cx="6079493" cy="748040"/>
          </a:xfrm>
        </p:spPr>
        <p:txBody>
          <a:bodyPr>
            <a:normAutofit/>
          </a:bodyPr>
          <a:lstStyle>
            <a:lvl1pPr>
              <a:defRPr sz="3733"/>
            </a:lvl1pPr>
          </a:lstStyle>
          <a:p>
            <a:r>
              <a:rPr lang="en-US"/>
              <a:t>Presenter Name</a:t>
            </a:r>
            <a:endParaRPr 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flip="none" rotWithShape="1">
            <a:gsLst>
              <a:gs pos="29000">
                <a:srgbClr val="F69221"/>
              </a:gs>
              <a:gs pos="100000">
                <a:srgbClr val="F2622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12" name="Group 11"/>
          <p:cNvGrpSpPr/>
          <p:nvPr userDrawn="1"/>
        </p:nvGrpSpPr>
        <p:grpSpPr>
          <a:xfrm>
            <a:off x="6974831" y="-5099981"/>
            <a:ext cx="10434339" cy="10434296"/>
            <a:chOff x="10402827" y="5121677"/>
            <a:chExt cx="2074462" cy="2074454"/>
          </a:xfrm>
        </p:grpSpPr>
        <p:sp>
          <p:nvSpPr>
            <p:cNvPr id="13" name="Oval 12"/>
            <p:cNvSpPr/>
            <p:nvPr/>
          </p:nvSpPr>
          <p:spPr>
            <a:xfrm>
              <a:off x="10402827" y="5121677"/>
              <a:ext cx="2074462" cy="2074454"/>
            </a:xfrm>
            <a:prstGeom prst="ellipse">
              <a:avLst/>
            </a:prstGeom>
            <a:solidFill>
              <a:schemeClr val="bg1">
                <a:alpha val="1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Oval 13"/>
            <p:cNvSpPr/>
            <p:nvPr/>
          </p:nvSpPr>
          <p:spPr>
            <a:xfrm>
              <a:off x="10910827" y="5629675"/>
              <a:ext cx="1058462" cy="1058458"/>
            </a:xfrm>
            <a:prstGeom prst="ellipse">
              <a:avLst/>
            </a:prstGeom>
            <a:solidFill>
              <a:schemeClr val="bg1">
                <a:alpha val="1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Oval 14"/>
            <p:cNvSpPr/>
            <p:nvPr/>
          </p:nvSpPr>
          <p:spPr>
            <a:xfrm flipV="1">
              <a:off x="11287155" y="6006001"/>
              <a:ext cx="305806" cy="305806"/>
            </a:xfrm>
            <a:prstGeom prst="ellipse">
              <a:avLst/>
            </a:prstGeom>
            <a:solidFill>
              <a:schemeClr val="bg1">
                <a:alpha val="1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Oval 15"/>
            <p:cNvSpPr/>
            <p:nvPr/>
          </p:nvSpPr>
          <p:spPr>
            <a:xfrm flipV="1">
              <a:off x="11362254" y="6081100"/>
              <a:ext cx="155608" cy="155608"/>
            </a:xfrm>
            <a:prstGeom prst="ellipse">
              <a:avLst/>
            </a:prstGeom>
            <a:solidFill>
              <a:schemeClr val="bg1">
                <a:alpha val="94000"/>
              </a:scheme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8" name="Group 27"/>
          <p:cNvGrpSpPr/>
          <p:nvPr userDrawn="1"/>
        </p:nvGrpSpPr>
        <p:grpSpPr>
          <a:xfrm>
            <a:off x="908725" y="3862789"/>
            <a:ext cx="1530368" cy="120920"/>
            <a:chOff x="716078" y="3668896"/>
            <a:chExt cx="1591978" cy="125788"/>
          </a:xfrm>
          <a:gradFill>
            <a:gsLst>
              <a:gs pos="48000">
                <a:schemeClr val="bg1"/>
              </a:gs>
              <a:gs pos="0">
                <a:schemeClr val="bg1"/>
              </a:gs>
              <a:gs pos="74000">
                <a:schemeClr val="bg1">
                  <a:alpha val="59000"/>
                </a:schemeClr>
              </a:gs>
              <a:gs pos="100000">
                <a:schemeClr val="bg1">
                  <a:alpha val="0"/>
                </a:schemeClr>
              </a:gs>
            </a:gsLst>
            <a:lin ang="0" scaled="0"/>
          </a:gradFill>
        </p:grpSpPr>
        <p:sp>
          <p:nvSpPr>
            <p:cNvPr id="29" name="Oval 28"/>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2" name="Oval 31"/>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5" name="Oval 34"/>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6" name="Oval 35"/>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7" name="Oval 36"/>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0" name="Title 1"/>
          <p:cNvSpPr>
            <a:spLocks noGrp="1"/>
          </p:cNvSpPr>
          <p:nvPr>
            <p:ph type="title" hasCustomPrompt="1"/>
          </p:nvPr>
        </p:nvSpPr>
        <p:spPr>
          <a:xfrm>
            <a:off x="753773" y="2853063"/>
            <a:ext cx="12047828" cy="948267"/>
          </a:xfrm>
        </p:spPr>
        <p:txBody>
          <a:bodyPr>
            <a:normAutofit/>
          </a:bodyPr>
          <a:lstStyle>
            <a:lvl1pPr>
              <a:defRPr lang="en-US" sz="4800" b="1" kern="1200" baseline="0">
                <a:solidFill>
                  <a:schemeClr val="bg1"/>
                </a:solidFill>
                <a:latin typeface="Century Gothic" charset="0"/>
                <a:ea typeface="Century Gothic" charset="0"/>
                <a:cs typeface="Century Gothic" charset="0"/>
              </a:defRPr>
            </a:lvl1pPr>
          </a:lstStyle>
          <a:p>
            <a:r>
              <a:rPr lang="en-US" dirty="0"/>
              <a:t>Add Closing Statement (Thank you)</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 Slide — Option 2">
    <p:spTree>
      <p:nvGrpSpPr>
        <p:cNvPr id="1" name=""/>
        <p:cNvGrpSpPr/>
        <p:nvPr/>
      </p:nvGrpSpPr>
      <p:grpSpPr>
        <a:xfrm>
          <a:off x="0" y="0"/>
          <a:ext cx="0" cy="0"/>
          <a:chOff x="0" y="0"/>
          <a:chExt cx="0" cy="0"/>
        </a:xfrm>
      </p:grpSpPr>
      <p:sp>
        <p:nvSpPr>
          <p:cNvPr id="2" name="Rectangle 1"/>
          <p:cNvSpPr/>
          <p:nvPr userDrawn="1"/>
        </p:nvSpPr>
        <p:spPr>
          <a:xfrm>
            <a:off x="0" y="0"/>
            <a:ext cx="1222286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Freeform 6"/>
          <p:cNvSpPr/>
          <p:nvPr userDrawn="1"/>
        </p:nvSpPr>
        <p:spPr>
          <a:xfrm>
            <a:off x="-111345" y="2431484"/>
            <a:ext cx="12365080" cy="4443984"/>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 name="connsiteX0" fmla="*/ 9270278 w 9880590"/>
              <a:gd name="connsiteY0" fmla="*/ 0 h 3308312"/>
              <a:gd name="connsiteX1" fmla="*/ 9880590 w 9880590"/>
              <a:gd name="connsiteY1" fmla="*/ 0 h 3308312"/>
              <a:gd name="connsiteX2" fmla="*/ 9880590 w 9880590"/>
              <a:gd name="connsiteY2" fmla="*/ 3308312 h 3308312"/>
              <a:gd name="connsiteX3" fmla="*/ 675439 w 9880590"/>
              <a:gd name="connsiteY3" fmla="*/ 3294409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8594839 w 9205151"/>
              <a:gd name="connsiteY0" fmla="*/ 0 h 3308312"/>
              <a:gd name="connsiteX1" fmla="*/ 9205151 w 9205151"/>
              <a:gd name="connsiteY1" fmla="*/ 0 h 3308312"/>
              <a:gd name="connsiteX2" fmla="*/ 9205151 w 9205151"/>
              <a:gd name="connsiteY2" fmla="*/ 3308312 h 3308312"/>
              <a:gd name="connsiteX3" fmla="*/ 0 w 9205151"/>
              <a:gd name="connsiteY3" fmla="*/ 3294409 h 3308312"/>
              <a:gd name="connsiteX4" fmla="*/ 2411 w 9205151"/>
              <a:gd name="connsiteY4" fmla="*/ 2727192 h 3308312"/>
              <a:gd name="connsiteX5" fmla="*/ 7237701 w 9205151"/>
              <a:gd name="connsiteY5" fmla="*/ 2761152 h 3308312"/>
              <a:gd name="connsiteX6" fmla="*/ 7916694 w 9205151"/>
              <a:gd name="connsiteY6" fmla="*/ 2082159 h 3308312"/>
              <a:gd name="connsiteX7" fmla="*/ 7916694 w 9205151"/>
              <a:gd name="connsiteY7" fmla="*/ 670581 h 3308312"/>
              <a:gd name="connsiteX8" fmla="*/ 7929641 w 9205151"/>
              <a:gd name="connsiteY8" fmla="*/ 542152 h 3308312"/>
              <a:gd name="connsiteX9" fmla="*/ 8594839 w 9205151"/>
              <a:gd name="connsiteY9" fmla="*/ 0 h 3308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05151" h="3308312">
                <a:moveTo>
                  <a:pt x="8594839" y="0"/>
                </a:moveTo>
                <a:lnTo>
                  <a:pt x="9205151" y="0"/>
                </a:lnTo>
                <a:lnTo>
                  <a:pt x="9205151" y="3308312"/>
                </a:lnTo>
                <a:lnTo>
                  <a:pt x="0" y="3294409"/>
                </a:lnTo>
                <a:cubicBezTo>
                  <a:pt x="804" y="3105337"/>
                  <a:pt x="1607" y="2916264"/>
                  <a:pt x="2411" y="2727192"/>
                </a:cubicBezTo>
                <a:lnTo>
                  <a:pt x="7237701" y="2761152"/>
                </a:lnTo>
                <a:cubicBezTo>
                  <a:pt x="7612698" y="2761152"/>
                  <a:pt x="7916694" y="2457156"/>
                  <a:pt x="7916694" y="2082159"/>
                </a:cubicBezTo>
                <a:lnTo>
                  <a:pt x="7916694" y="670581"/>
                </a:lnTo>
                <a:lnTo>
                  <a:pt x="7929641" y="542152"/>
                </a:lnTo>
                <a:cubicBezTo>
                  <a:pt x="7992955" y="232747"/>
                  <a:pt x="8266717" y="0"/>
                  <a:pt x="8594839" y="0"/>
                </a:cubicBezTo>
                <a:close/>
              </a:path>
            </a:pathLst>
          </a:custGeom>
          <a:noFill/>
          <a:ln>
            <a:solidFill>
              <a:schemeClr val="tx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8" name="Group 7"/>
          <p:cNvGrpSpPr/>
          <p:nvPr userDrawn="1"/>
        </p:nvGrpSpPr>
        <p:grpSpPr>
          <a:xfrm>
            <a:off x="912215" y="3864575"/>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9" name="Oval 8"/>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Oval 9"/>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Oval 10"/>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Oval 11"/>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Oval 12"/>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Oval 13"/>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Oval 14"/>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Oval 15"/>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 name="Oval 16"/>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8" name="Title 1"/>
          <p:cNvSpPr>
            <a:spLocks noGrp="1"/>
          </p:cNvSpPr>
          <p:nvPr>
            <p:ph type="title" hasCustomPrompt="1"/>
          </p:nvPr>
        </p:nvSpPr>
        <p:spPr>
          <a:xfrm>
            <a:off x="753773" y="2853063"/>
            <a:ext cx="11046881" cy="948267"/>
          </a:xfrm>
        </p:spPr>
        <p:txBody>
          <a:bodyPr>
            <a:normAutofit/>
          </a:bodyPr>
          <a:lstStyle>
            <a:lvl1pPr>
              <a:defRPr lang="en-US" sz="4800" b="1" kern="1200" baseline="0">
                <a:solidFill>
                  <a:schemeClr val="bg1"/>
                </a:solidFill>
                <a:latin typeface="Century Gothic" charset="0"/>
                <a:ea typeface="Century Gothic" charset="0"/>
                <a:cs typeface="Century Gothic" charset="0"/>
              </a:defRPr>
            </a:lvl1pPr>
          </a:lstStyle>
          <a:p>
            <a:r>
              <a:rPr lang="en-US" dirty="0"/>
              <a:t>Add Closing Statement (Thank you)</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Key Info – Slide 1">
    <p:spTree>
      <p:nvGrpSpPr>
        <p:cNvPr id="1" name=""/>
        <p:cNvGrpSpPr/>
        <p:nvPr/>
      </p:nvGrpSpPr>
      <p:grpSpPr>
        <a:xfrm>
          <a:off x="0" y="0"/>
          <a:ext cx="0" cy="0"/>
          <a:chOff x="0" y="0"/>
          <a:chExt cx="0" cy="0"/>
        </a:xfrm>
      </p:grpSpPr>
      <p:sp>
        <p:nvSpPr>
          <p:cNvPr id="8" name="Slide Number Placeholder 4"/>
          <p:cNvSpPr txBox="1">
            <a:spLocks/>
          </p:cNvSpPr>
          <p:nvPr userDrawn="1"/>
        </p:nvSpPr>
        <p:spPr>
          <a:xfrm>
            <a:off x="230953" y="6356351"/>
            <a:ext cx="10305841" cy="365125"/>
          </a:xfrm>
          <a:prstGeom prst="rect">
            <a:avLst/>
          </a:prstGeom>
        </p:spPr>
        <p:txBody>
          <a:bodyPr vert="horz" lIns="121920" tIns="60960" rIns="121920" bIns="60960" rtlCol="0" anchor="ctr"/>
          <a:lstStyle>
            <a:defPPr>
              <a:defRPr lang="en-US"/>
            </a:defPPr>
            <a:lvl1pPr marL="0" algn="r" defTabSz="685783" rtl="0" eaLnBrk="1" latinLnBrk="0" hangingPunct="1">
              <a:defRPr sz="900" kern="1200">
                <a:solidFill>
                  <a:schemeClr val="tx1">
                    <a:tint val="75000"/>
                  </a:schemeClr>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a:lstStyle>
          <a:p>
            <a:pPr algn="l"/>
            <a:fld id="{CBD370E0-D4DB-3F41-B625-77CBC7250C7C}" type="slidenum">
              <a:rPr lang="en-US" sz="1067" smtClean="0"/>
              <a:pPr algn="l"/>
              <a:t>‹N°›</a:t>
            </a:fld>
            <a:r>
              <a:rPr lang="en-US" sz="1067" dirty="0"/>
              <a:t> </a:t>
            </a:r>
            <a:r>
              <a:rPr lang="en-US" sz="1067" dirty="0">
                <a:solidFill>
                  <a:schemeClr val="accent2"/>
                </a:solidFill>
              </a:rPr>
              <a:t>•</a:t>
            </a:r>
            <a:endParaRPr lang="en-US" sz="1067" dirty="0"/>
          </a:p>
        </p:txBody>
      </p:sp>
      <p:pic>
        <p:nvPicPr>
          <p:cNvPr id="4" name="Picture 3"/>
          <p:cNvPicPr>
            <a:picLocks noChangeAspect="1"/>
          </p:cNvPicPr>
          <p:nvPr userDrawn="1"/>
        </p:nvPicPr>
        <p:blipFill>
          <a:blip r:embed="rId2" cstate="screen">
            <a:duotone>
              <a:prstClr val="black"/>
              <a:schemeClr val="tx2">
                <a:tint val="45000"/>
                <a:satMod val="400000"/>
              </a:schemeClr>
            </a:duotone>
            <a:alphaModFix amt="19000"/>
            <a:extLst>
              <a:ext uri="{28A0092B-C50C-407E-A947-70E740481C1C}">
                <a14:useLocalDpi xmlns:a14="http://schemas.microsoft.com/office/drawing/2010/main"/>
              </a:ext>
            </a:extLst>
          </a:blip>
          <a:stretch>
            <a:fillRect/>
          </a:stretch>
        </p:blipFill>
        <p:spPr>
          <a:xfrm>
            <a:off x="1124764" y="1320758"/>
            <a:ext cx="9789065" cy="4879849"/>
          </a:xfrm>
          <a:prstGeom prst="rect">
            <a:avLst/>
          </a:prstGeom>
        </p:spPr>
      </p:pic>
      <p:sp>
        <p:nvSpPr>
          <p:cNvPr id="5" name="Freeform 5"/>
          <p:cNvSpPr>
            <a:spLocks/>
          </p:cNvSpPr>
          <p:nvPr userDrawn="1"/>
        </p:nvSpPr>
        <p:spPr bwMode="auto">
          <a:xfrm>
            <a:off x="0" y="1256998"/>
            <a:ext cx="12192000" cy="4977265"/>
          </a:xfrm>
          <a:custGeom>
            <a:avLst/>
            <a:gdLst>
              <a:gd name="T0" fmla="*/ 8827 w 9654"/>
              <a:gd name="T1" fmla="*/ 614 h 5054"/>
              <a:gd name="T2" fmla="*/ 8827 w 9654"/>
              <a:gd name="T3" fmla="*/ 614 h 5054"/>
              <a:gd name="T4" fmla="*/ 7427 w 9654"/>
              <a:gd name="T5" fmla="*/ 1227 h 5054"/>
              <a:gd name="T6" fmla="*/ 6080 w 9654"/>
              <a:gd name="T7" fmla="*/ 1454 h 5054"/>
              <a:gd name="T8" fmla="*/ 4827 w 9654"/>
              <a:gd name="T9" fmla="*/ 1720 h 5054"/>
              <a:gd name="T10" fmla="*/ 3520 w 9654"/>
              <a:gd name="T11" fmla="*/ 1907 h 5054"/>
              <a:gd name="T12" fmla="*/ 2254 w 9654"/>
              <a:gd name="T13" fmla="*/ 1974 h 5054"/>
              <a:gd name="T14" fmla="*/ 934 w 9654"/>
              <a:gd name="T15" fmla="*/ 2200 h 5054"/>
              <a:gd name="T16" fmla="*/ 0 w 9654"/>
              <a:gd name="T17" fmla="*/ 2614 h 5054"/>
              <a:gd name="T18" fmla="*/ 0 w 9654"/>
              <a:gd name="T19" fmla="*/ 5052 h 5054"/>
              <a:gd name="T20" fmla="*/ 9654 w 9654"/>
              <a:gd name="T21" fmla="*/ 5054 h 5054"/>
              <a:gd name="T22" fmla="*/ 9654 w 9654"/>
              <a:gd name="T23" fmla="*/ 0 h 5054"/>
              <a:gd name="T24" fmla="*/ 8827 w 9654"/>
              <a:gd name="T25" fmla="*/ 614 h 5054"/>
              <a:gd name="connsiteX0" fmla="*/ 9143 w 10000"/>
              <a:gd name="connsiteY0" fmla="*/ 1215 h 10000"/>
              <a:gd name="connsiteX1" fmla="*/ 9143 w 10000"/>
              <a:gd name="connsiteY1" fmla="*/ 1215 h 10000"/>
              <a:gd name="connsiteX2" fmla="*/ 7693 w 10000"/>
              <a:gd name="connsiteY2" fmla="*/ 2428 h 10000"/>
              <a:gd name="connsiteX3" fmla="*/ 6298 w 10000"/>
              <a:gd name="connsiteY3" fmla="*/ 2877 h 10000"/>
              <a:gd name="connsiteX4" fmla="*/ 5000 w 10000"/>
              <a:gd name="connsiteY4" fmla="*/ 3403 h 10000"/>
              <a:gd name="connsiteX5" fmla="*/ 3646 w 10000"/>
              <a:gd name="connsiteY5" fmla="*/ 3773 h 10000"/>
              <a:gd name="connsiteX6" fmla="*/ 2335 w 10000"/>
              <a:gd name="connsiteY6" fmla="*/ 3906 h 10000"/>
              <a:gd name="connsiteX7" fmla="*/ 967 w 10000"/>
              <a:gd name="connsiteY7" fmla="*/ 4353 h 10000"/>
              <a:gd name="connsiteX8" fmla="*/ 0 w 10000"/>
              <a:gd name="connsiteY8" fmla="*/ 5172 h 10000"/>
              <a:gd name="connsiteX9" fmla="*/ 10 w 10000"/>
              <a:gd name="connsiteY9" fmla="*/ 8021 h 10000"/>
              <a:gd name="connsiteX10" fmla="*/ 10000 w 10000"/>
              <a:gd name="connsiteY10" fmla="*/ 10000 h 10000"/>
              <a:gd name="connsiteX11" fmla="*/ 10000 w 10000"/>
              <a:gd name="connsiteY11" fmla="*/ 0 h 10000"/>
              <a:gd name="connsiteX12" fmla="*/ 9143 w 10000"/>
              <a:gd name="connsiteY12" fmla="*/ 1215 h 10000"/>
              <a:gd name="connsiteX0" fmla="*/ 9143 w 10000"/>
              <a:gd name="connsiteY0" fmla="*/ 1215 h 10000"/>
              <a:gd name="connsiteX1" fmla="*/ 9143 w 10000"/>
              <a:gd name="connsiteY1" fmla="*/ 1215 h 10000"/>
              <a:gd name="connsiteX2" fmla="*/ 7693 w 10000"/>
              <a:gd name="connsiteY2" fmla="*/ 2428 h 10000"/>
              <a:gd name="connsiteX3" fmla="*/ 6298 w 10000"/>
              <a:gd name="connsiteY3" fmla="*/ 2877 h 10000"/>
              <a:gd name="connsiteX4" fmla="*/ 5000 w 10000"/>
              <a:gd name="connsiteY4" fmla="*/ 3403 h 10000"/>
              <a:gd name="connsiteX5" fmla="*/ 3646 w 10000"/>
              <a:gd name="connsiteY5" fmla="*/ 3773 h 10000"/>
              <a:gd name="connsiteX6" fmla="*/ 2335 w 10000"/>
              <a:gd name="connsiteY6" fmla="*/ 3906 h 10000"/>
              <a:gd name="connsiteX7" fmla="*/ 967 w 10000"/>
              <a:gd name="connsiteY7" fmla="*/ 4353 h 10000"/>
              <a:gd name="connsiteX8" fmla="*/ 0 w 10000"/>
              <a:gd name="connsiteY8" fmla="*/ 5172 h 10000"/>
              <a:gd name="connsiteX9" fmla="*/ 10 w 10000"/>
              <a:gd name="connsiteY9" fmla="*/ 7795 h 10000"/>
              <a:gd name="connsiteX10" fmla="*/ 10000 w 10000"/>
              <a:gd name="connsiteY10" fmla="*/ 10000 h 10000"/>
              <a:gd name="connsiteX11" fmla="*/ 10000 w 10000"/>
              <a:gd name="connsiteY11" fmla="*/ 0 h 10000"/>
              <a:gd name="connsiteX12" fmla="*/ 9143 w 10000"/>
              <a:gd name="connsiteY12" fmla="*/ 1215 h 10000"/>
              <a:gd name="connsiteX0" fmla="*/ 9143 w 10010"/>
              <a:gd name="connsiteY0" fmla="*/ 1215 h 7795"/>
              <a:gd name="connsiteX1" fmla="*/ 9143 w 10010"/>
              <a:gd name="connsiteY1" fmla="*/ 1215 h 7795"/>
              <a:gd name="connsiteX2" fmla="*/ 7693 w 10010"/>
              <a:gd name="connsiteY2" fmla="*/ 2428 h 7795"/>
              <a:gd name="connsiteX3" fmla="*/ 6298 w 10010"/>
              <a:gd name="connsiteY3" fmla="*/ 2877 h 7795"/>
              <a:gd name="connsiteX4" fmla="*/ 5000 w 10010"/>
              <a:gd name="connsiteY4" fmla="*/ 3403 h 7795"/>
              <a:gd name="connsiteX5" fmla="*/ 3646 w 10010"/>
              <a:gd name="connsiteY5" fmla="*/ 3773 h 7795"/>
              <a:gd name="connsiteX6" fmla="*/ 2335 w 10010"/>
              <a:gd name="connsiteY6" fmla="*/ 3906 h 7795"/>
              <a:gd name="connsiteX7" fmla="*/ 967 w 10010"/>
              <a:gd name="connsiteY7" fmla="*/ 4353 h 7795"/>
              <a:gd name="connsiteX8" fmla="*/ 0 w 10010"/>
              <a:gd name="connsiteY8" fmla="*/ 5172 h 7795"/>
              <a:gd name="connsiteX9" fmla="*/ 10 w 10010"/>
              <a:gd name="connsiteY9" fmla="*/ 7795 h 7795"/>
              <a:gd name="connsiteX10" fmla="*/ 10010 w 10010"/>
              <a:gd name="connsiteY10" fmla="*/ 7667 h 7795"/>
              <a:gd name="connsiteX11" fmla="*/ 10000 w 10010"/>
              <a:gd name="connsiteY11" fmla="*/ 0 h 7795"/>
              <a:gd name="connsiteX12" fmla="*/ 9143 w 10010"/>
              <a:gd name="connsiteY12" fmla="*/ 1215 h 7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10" h="7795">
                <a:moveTo>
                  <a:pt x="9143" y="1215"/>
                </a:moveTo>
                <a:lnTo>
                  <a:pt x="9143" y="1215"/>
                </a:lnTo>
                <a:lnTo>
                  <a:pt x="7693" y="2428"/>
                </a:lnTo>
                <a:lnTo>
                  <a:pt x="6298" y="2877"/>
                </a:lnTo>
                <a:lnTo>
                  <a:pt x="5000" y="3403"/>
                </a:lnTo>
                <a:lnTo>
                  <a:pt x="3646" y="3773"/>
                </a:lnTo>
                <a:lnTo>
                  <a:pt x="2335" y="3906"/>
                </a:lnTo>
                <a:lnTo>
                  <a:pt x="967" y="4353"/>
                </a:lnTo>
                <a:lnTo>
                  <a:pt x="0" y="5172"/>
                </a:lnTo>
                <a:cubicBezTo>
                  <a:pt x="3" y="6122"/>
                  <a:pt x="7" y="6845"/>
                  <a:pt x="10" y="7795"/>
                </a:cubicBezTo>
                <a:lnTo>
                  <a:pt x="10010" y="7667"/>
                </a:lnTo>
                <a:cubicBezTo>
                  <a:pt x="10007" y="5111"/>
                  <a:pt x="10003" y="2556"/>
                  <a:pt x="10000" y="0"/>
                </a:cubicBezTo>
                <a:lnTo>
                  <a:pt x="9143" y="1215"/>
                </a:lnTo>
                <a:close/>
              </a:path>
            </a:pathLst>
          </a:custGeom>
          <a:solidFill>
            <a:schemeClr val="bg1">
              <a:alpha val="85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GB" sz="2400"/>
          </a:p>
        </p:txBody>
      </p:sp>
      <p:sp>
        <p:nvSpPr>
          <p:cNvPr id="6" name="Freeform 5"/>
          <p:cNvSpPr>
            <a:spLocks/>
          </p:cNvSpPr>
          <p:nvPr userDrawn="1"/>
        </p:nvSpPr>
        <p:spPr bwMode="auto">
          <a:xfrm>
            <a:off x="-79023" y="1212956"/>
            <a:ext cx="12383912" cy="3341336"/>
          </a:xfrm>
          <a:custGeom>
            <a:avLst/>
            <a:gdLst>
              <a:gd name="T0" fmla="*/ 9654 w 9654"/>
              <a:gd name="T1" fmla="*/ 5054 h 5054"/>
              <a:gd name="T2" fmla="*/ 9654 w 9654"/>
              <a:gd name="T3" fmla="*/ 5054 h 5054"/>
              <a:gd name="T4" fmla="*/ 9654 w 9654"/>
              <a:gd name="T5" fmla="*/ 0 h 5054"/>
              <a:gd name="T6" fmla="*/ 8827 w 9654"/>
              <a:gd name="T7" fmla="*/ 614 h 5054"/>
              <a:gd name="T8" fmla="*/ 7427 w 9654"/>
              <a:gd name="T9" fmla="*/ 1227 h 5054"/>
              <a:gd name="T10" fmla="*/ 6080 w 9654"/>
              <a:gd name="T11" fmla="*/ 1454 h 5054"/>
              <a:gd name="T12" fmla="*/ 4827 w 9654"/>
              <a:gd name="T13" fmla="*/ 1721 h 5054"/>
              <a:gd name="T14" fmla="*/ 3520 w 9654"/>
              <a:gd name="T15" fmla="*/ 1907 h 5054"/>
              <a:gd name="T16" fmla="*/ 2254 w 9654"/>
              <a:gd name="T17" fmla="*/ 1974 h 5054"/>
              <a:gd name="T18" fmla="*/ 934 w 9654"/>
              <a:gd name="T19" fmla="*/ 2201 h 5054"/>
              <a:gd name="T20" fmla="*/ 0 w 9654"/>
              <a:gd name="T21" fmla="*/ 2614 h 5054"/>
              <a:gd name="T22" fmla="*/ 0 w 9654"/>
              <a:gd name="T23" fmla="*/ 5052 h 5054"/>
              <a:gd name="T24" fmla="*/ 9654 w 9654"/>
              <a:gd name="T25" fmla="*/ 5054 h 5054"/>
              <a:gd name="T26" fmla="*/ 9654 w 9654"/>
              <a:gd name="T27" fmla="*/ 5054 h 5054"/>
              <a:gd name="connsiteX0" fmla="*/ 10000 w 10000"/>
              <a:gd name="connsiteY0" fmla="*/ 10000 h 10000"/>
              <a:gd name="connsiteX1" fmla="*/ 10000 w 10000"/>
              <a:gd name="connsiteY1" fmla="*/ 10000 h 10000"/>
              <a:gd name="connsiteX2" fmla="*/ 10000 w 10000"/>
              <a:gd name="connsiteY2" fmla="*/ 0 h 10000"/>
              <a:gd name="connsiteX3" fmla="*/ 9143 w 10000"/>
              <a:gd name="connsiteY3" fmla="*/ 1215 h 10000"/>
              <a:gd name="connsiteX4" fmla="*/ 7693 w 10000"/>
              <a:gd name="connsiteY4" fmla="*/ 2428 h 10000"/>
              <a:gd name="connsiteX5" fmla="*/ 6298 w 10000"/>
              <a:gd name="connsiteY5" fmla="*/ 2877 h 10000"/>
              <a:gd name="connsiteX6" fmla="*/ 5000 w 10000"/>
              <a:gd name="connsiteY6" fmla="*/ 3405 h 10000"/>
              <a:gd name="connsiteX7" fmla="*/ 3646 w 10000"/>
              <a:gd name="connsiteY7" fmla="*/ 3773 h 10000"/>
              <a:gd name="connsiteX8" fmla="*/ 2335 w 10000"/>
              <a:gd name="connsiteY8" fmla="*/ 3906 h 10000"/>
              <a:gd name="connsiteX9" fmla="*/ 967 w 10000"/>
              <a:gd name="connsiteY9" fmla="*/ 4355 h 10000"/>
              <a:gd name="connsiteX10" fmla="*/ 0 w 10000"/>
              <a:gd name="connsiteY10" fmla="*/ 5172 h 10000"/>
              <a:gd name="connsiteX11" fmla="*/ 10000 w 10000"/>
              <a:gd name="connsiteY11" fmla="*/ 10000 h 10000"/>
              <a:gd name="connsiteX12" fmla="*/ 10000 w 10000"/>
              <a:gd name="connsiteY12" fmla="*/ 10000 h 10000"/>
              <a:gd name="connsiteX0" fmla="*/ 10000 w 10074"/>
              <a:gd name="connsiteY0" fmla="*/ 10000 h 10142"/>
              <a:gd name="connsiteX1" fmla="*/ 10000 w 10074"/>
              <a:gd name="connsiteY1" fmla="*/ 10000 h 10142"/>
              <a:gd name="connsiteX2" fmla="*/ 10000 w 10074"/>
              <a:gd name="connsiteY2" fmla="*/ 0 h 10142"/>
              <a:gd name="connsiteX3" fmla="*/ 9143 w 10074"/>
              <a:gd name="connsiteY3" fmla="*/ 1215 h 10142"/>
              <a:gd name="connsiteX4" fmla="*/ 7693 w 10074"/>
              <a:gd name="connsiteY4" fmla="*/ 2428 h 10142"/>
              <a:gd name="connsiteX5" fmla="*/ 6298 w 10074"/>
              <a:gd name="connsiteY5" fmla="*/ 2877 h 10142"/>
              <a:gd name="connsiteX6" fmla="*/ 5000 w 10074"/>
              <a:gd name="connsiteY6" fmla="*/ 3405 h 10142"/>
              <a:gd name="connsiteX7" fmla="*/ 3646 w 10074"/>
              <a:gd name="connsiteY7" fmla="*/ 3773 h 10142"/>
              <a:gd name="connsiteX8" fmla="*/ 2335 w 10074"/>
              <a:gd name="connsiteY8" fmla="*/ 3906 h 10142"/>
              <a:gd name="connsiteX9" fmla="*/ 967 w 10074"/>
              <a:gd name="connsiteY9" fmla="*/ 4355 h 10142"/>
              <a:gd name="connsiteX10" fmla="*/ 0 w 10074"/>
              <a:gd name="connsiteY10" fmla="*/ 5172 h 10142"/>
              <a:gd name="connsiteX11" fmla="*/ 10000 w 10074"/>
              <a:gd name="connsiteY11" fmla="*/ 10000 h 10142"/>
              <a:gd name="connsiteX12" fmla="*/ 10074 w 10074"/>
              <a:gd name="connsiteY12" fmla="*/ 10142 h 10142"/>
              <a:gd name="connsiteX0" fmla="*/ 10000 w 10074"/>
              <a:gd name="connsiteY0" fmla="*/ 10000 h 10142"/>
              <a:gd name="connsiteX1" fmla="*/ 10000 w 10074"/>
              <a:gd name="connsiteY1" fmla="*/ 10000 h 10142"/>
              <a:gd name="connsiteX2" fmla="*/ 10000 w 10074"/>
              <a:gd name="connsiteY2" fmla="*/ 0 h 10142"/>
              <a:gd name="connsiteX3" fmla="*/ 9143 w 10074"/>
              <a:gd name="connsiteY3" fmla="*/ 1215 h 10142"/>
              <a:gd name="connsiteX4" fmla="*/ 7693 w 10074"/>
              <a:gd name="connsiteY4" fmla="*/ 2428 h 10142"/>
              <a:gd name="connsiteX5" fmla="*/ 6298 w 10074"/>
              <a:gd name="connsiteY5" fmla="*/ 2877 h 10142"/>
              <a:gd name="connsiteX6" fmla="*/ 5000 w 10074"/>
              <a:gd name="connsiteY6" fmla="*/ 3405 h 10142"/>
              <a:gd name="connsiteX7" fmla="*/ 3646 w 10074"/>
              <a:gd name="connsiteY7" fmla="*/ 3773 h 10142"/>
              <a:gd name="connsiteX8" fmla="*/ 2335 w 10074"/>
              <a:gd name="connsiteY8" fmla="*/ 3906 h 10142"/>
              <a:gd name="connsiteX9" fmla="*/ 967 w 10074"/>
              <a:gd name="connsiteY9" fmla="*/ 4355 h 10142"/>
              <a:gd name="connsiteX10" fmla="*/ 0 w 10074"/>
              <a:gd name="connsiteY10" fmla="*/ 5172 h 10142"/>
              <a:gd name="connsiteX11" fmla="*/ 10074 w 10074"/>
              <a:gd name="connsiteY11" fmla="*/ 10142 h 10142"/>
              <a:gd name="connsiteX0" fmla="*/ 10000 w 10074"/>
              <a:gd name="connsiteY0" fmla="*/ 10000 h 10142"/>
              <a:gd name="connsiteX1" fmla="*/ 10000 w 10074"/>
              <a:gd name="connsiteY1" fmla="*/ 0 h 10142"/>
              <a:gd name="connsiteX2" fmla="*/ 9143 w 10074"/>
              <a:gd name="connsiteY2" fmla="*/ 1215 h 10142"/>
              <a:gd name="connsiteX3" fmla="*/ 7693 w 10074"/>
              <a:gd name="connsiteY3" fmla="*/ 2428 h 10142"/>
              <a:gd name="connsiteX4" fmla="*/ 6298 w 10074"/>
              <a:gd name="connsiteY4" fmla="*/ 2877 h 10142"/>
              <a:gd name="connsiteX5" fmla="*/ 5000 w 10074"/>
              <a:gd name="connsiteY5" fmla="*/ 3405 h 10142"/>
              <a:gd name="connsiteX6" fmla="*/ 3646 w 10074"/>
              <a:gd name="connsiteY6" fmla="*/ 3773 h 10142"/>
              <a:gd name="connsiteX7" fmla="*/ 2335 w 10074"/>
              <a:gd name="connsiteY7" fmla="*/ 3906 h 10142"/>
              <a:gd name="connsiteX8" fmla="*/ 967 w 10074"/>
              <a:gd name="connsiteY8" fmla="*/ 4355 h 10142"/>
              <a:gd name="connsiteX9" fmla="*/ 0 w 10074"/>
              <a:gd name="connsiteY9" fmla="*/ 5172 h 10142"/>
              <a:gd name="connsiteX10" fmla="*/ 10074 w 10074"/>
              <a:gd name="connsiteY10" fmla="*/ 10142 h 10142"/>
              <a:gd name="connsiteX0" fmla="*/ 10000 w 10074"/>
              <a:gd name="connsiteY0" fmla="*/ 0 h 10142"/>
              <a:gd name="connsiteX1" fmla="*/ 9143 w 10074"/>
              <a:gd name="connsiteY1" fmla="*/ 1215 h 10142"/>
              <a:gd name="connsiteX2" fmla="*/ 7693 w 10074"/>
              <a:gd name="connsiteY2" fmla="*/ 2428 h 10142"/>
              <a:gd name="connsiteX3" fmla="*/ 6298 w 10074"/>
              <a:gd name="connsiteY3" fmla="*/ 2877 h 10142"/>
              <a:gd name="connsiteX4" fmla="*/ 5000 w 10074"/>
              <a:gd name="connsiteY4" fmla="*/ 3405 h 10142"/>
              <a:gd name="connsiteX5" fmla="*/ 3646 w 10074"/>
              <a:gd name="connsiteY5" fmla="*/ 3773 h 10142"/>
              <a:gd name="connsiteX6" fmla="*/ 2335 w 10074"/>
              <a:gd name="connsiteY6" fmla="*/ 3906 h 10142"/>
              <a:gd name="connsiteX7" fmla="*/ 967 w 10074"/>
              <a:gd name="connsiteY7" fmla="*/ 4355 h 10142"/>
              <a:gd name="connsiteX8" fmla="*/ 0 w 10074"/>
              <a:gd name="connsiteY8" fmla="*/ 5172 h 10142"/>
              <a:gd name="connsiteX9" fmla="*/ 10074 w 10074"/>
              <a:gd name="connsiteY9" fmla="*/ 10142 h 10142"/>
              <a:gd name="connsiteX0" fmla="*/ 10000 w 10000"/>
              <a:gd name="connsiteY0" fmla="*/ 0 h 5172"/>
              <a:gd name="connsiteX1" fmla="*/ 9143 w 10000"/>
              <a:gd name="connsiteY1" fmla="*/ 1215 h 5172"/>
              <a:gd name="connsiteX2" fmla="*/ 7693 w 10000"/>
              <a:gd name="connsiteY2" fmla="*/ 2428 h 5172"/>
              <a:gd name="connsiteX3" fmla="*/ 6298 w 10000"/>
              <a:gd name="connsiteY3" fmla="*/ 2877 h 5172"/>
              <a:gd name="connsiteX4" fmla="*/ 5000 w 10000"/>
              <a:gd name="connsiteY4" fmla="*/ 3405 h 5172"/>
              <a:gd name="connsiteX5" fmla="*/ 3646 w 10000"/>
              <a:gd name="connsiteY5" fmla="*/ 3773 h 5172"/>
              <a:gd name="connsiteX6" fmla="*/ 2335 w 10000"/>
              <a:gd name="connsiteY6" fmla="*/ 3906 h 5172"/>
              <a:gd name="connsiteX7" fmla="*/ 967 w 10000"/>
              <a:gd name="connsiteY7" fmla="*/ 4355 h 5172"/>
              <a:gd name="connsiteX8" fmla="*/ 0 w 10000"/>
              <a:gd name="connsiteY8" fmla="*/ 5172 h 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5172">
                <a:moveTo>
                  <a:pt x="10000" y="0"/>
                </a:moveTo>
                <a:lnTo>
                  <a:pt x="9143" y="1215"/>
                </a:lnTo>
                <a:lnTo>
                  <a:pt x="7693" y="2428"/>
                </a:lnTo>
                <a:lnTo>
                  <a:pt x="6298" y="2877"/>
                </a:lnTo>
                <a:lnTo>
                  <a:pt x="5000" y="3405"/>
                </a:lnTo>
                <a:lnTo>
                  <a:pt x="3646" y="3773"/>
                </a:lnTo>
                <a:lnTo>
                  <a:pt x="2335" y="3906"/>
                </a:lnTo>
                <a:lnTo>
                  <a:pt x="967" y="4355"/>
                </a:lnTo>
                <a:lnTo>
                  <a:pt x="0" y="5172"/>
                </a:lnTo>
              </a:path>
            </a:pathLst>
          </a:custGeom>
          <a:noFill/>
          <a:ln w="22225"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GB" sz="2400"/>
          </a:p>
        </p:txBody>
      </p:sp>
      <p:pic>
        <p:nvPicPr>
          <p:cNvPr id="9" name="Picture 8"/>
          <p:cNvPicPr>
            <a:picLocks noChangeAspect="1"/>
          </p:cNvPicPr>
          <p:nvPr userDrawn="1"/>
        </p:nvPicPr>
        <p:blipFill>
          <a:blip r:embed="rId3"/>
          <a:stretch>
            <a:fillRect/>
          </a:stretch>
        </p:blipFill>
        <p:spPr>
          <a:xfrm>
            <a:off x="990600" y="5491103"/>
            <a:ext cx="10210800" cy="372533"/>
          </a:xfrm>
          <a:prstGeom prst="rect">
            <a:avLst/>
          </a:prstGeom>
        </p:spPr>
      </p:pic>
      <p:sp>
        <p:nvSpPr>
          <p:cNvPr id="21" name="Title 2"/>
          <p:cNvSpPr>
            <a:spLocks noGrp="1"/>
          </p:cNvSpPr>
          <p:nvPr>
            <p:ph type="title" hasCustomPrompt="1"/>
          </p:nvPr>
        </p:nvSpPr>
        <p:spPr>
          <a:xfrm>
            <a:off x="369151" y="365126"/>
            <a:ext cx="11446933" cy="502708"/>
          </a:xfrm>
        </p:spPr>
        <p:txBody>
          <a:bodyPr/>
          <a:lstStyle/>
          <a:p>
            <a:pPr lvl="0"/>
            <a:r>
              <a:rPr lang="en-US"/>
              <a:t>Slide Title Goes Here</a:t>
            </a:r>
            <a:endParaRPr lang="en-US" dirty="0"/>
          </a:p>
        </p:txBody>
      </p:sp>
      <p:grpSp>
        <p:nvGrpSpPr>
          <p:cNvPr id="22" name="Group 21">
            <a:extLst>
              <a:ext uri="{FF2B5EF4-FFF2-40B4-BE49-F238E27FC236}">
                <a16:creationId xmlns:a16="http://schemas.microsoft.com/office/drawing/2014/main" id="{6240E1D9-EEFD-EC43-866F-D56787C0C794}"/>
              </a:ext>
            </a:extLst>
          </p:cNvPr>
          <p:cNvGrpSpPr/>
          <p:nvPr userDrawn="1"/>
        </p:nvGrpSpPr>
        <p:grpSpPr>
          <a:xfrm>
            <a:off x="511715" y="968191"/>
            <a:ext cx="1530368" cy="120920"/>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23" name="Oval 22">
              <a:extLst>
                <a:ext uri="{FF2B5EF4-FFF2-40B4-BE49-F238E27FC236}">
                  <a16:creationId xmlns:a16="http://schemas.microsoft.com/office/drawing/2014/main" id="{71374DE5-DBAB-E341-B74C-EE2A015B2BD2}"/>
                </a:ext>
              </a:extLst>
            </p:cNvPr>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Oval 23">
              <a:extLst>
                <a:ext uri="{FF2B5EF4-FFF2-40B4-BE49-F238E27FC236}">
                  <a16:creationId xmlns:a16="http://schemas.microsoft.com/office/drawing/2014/main" id="{09A6DBED-FA81-1F4C-93D7-2E23548EFDB4}"/>
                </a:ext>
              </a:extLst>
            </p:cNvPr>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Oval 24">
              <a:extLst>
                <a:ext uri="{FF2B5EF4-FFF2-40B4-BE49-F238E27FC236}">
                  <a16:creationId xmlns:a16="http://schemas.microsoft.com/office/drawing/2014/main" id="{F530F994-E1F5-E44F-9C97-3A05CE15081F}"/>
                </a:ext>
              </a:extLst>
            </p:cNvPr>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6" name="Oval 25">
              <a:extLst>
                <a:ext uri="{FF2B5EF4-FFF2-40B4-BE49-F238E27FC236}">
                  <a16:creationId xmlns:a16="http://schemas.microsoft.com/office/drawing/2014/main" id="{3D8886F4-925C-E54C-8C99-53771DE69227}"/>
                </a:ext>
              </a:extLst>
            </p:cNvPr>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a:extLst>
                <a:ext uri="{FF2B5EF4-FFF2-40B4-BE49-F238E27FC236}">
                  <a16:creationId xmlns:a16="http://schemas.microsoft.com/office/drawing/2014/main" id="{3804056B-4FEE-6045-9524-E3C03F2A5933}"/>
                </a:ext>
              </a:extLst>
            </p:cNvPr>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a:extLst>
                <a:ext uri="{FF2B5EF4-FFF2-40B4-BE49-F238E27FC236}">
                  <a16:creationId xmlns:a16="http://schemas.microsoft.com/office/drawing/2014/main" id="{2ED8F0D2-E564-8A48-9A4D-C769792E91B6}"/>
                </a:ext>
              </a:extLst>
            </p:cNvPr>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a:extLst>
                <a:ext uri="{FF2B5EF4-FFF2-40B4-BE49-F238E27FC236}">
                  <a16:creationId xmlns:a16="http://schemas.microsoft.com/office/drawing/2014/main" id="{11F87A2A-C321-BB4D-BDFE-BC7A6A5F13BF}"/>
                </a:ext>
              </a:extLst>
            </p:cNvPr>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29">
              <a:extLst>
                <a:ext uri="{FF2B5EF4-FFF2-40B4-BE49-F238E27FC236}">
                  <a16:creationId xmlns:a16="http://schemas.microsoft.com/office/drawing/2014/main" id="{2B51F73B-5CDF-2545-8A3B-FF5F1C0AFE8C}"/>
                </a:ext>
              </a:extLst>
            </p:cNvPr>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1" name="Oval 30">
              <a:extLst>
                <a:ext uri="{FF2B5EF4-FFF2-40B4-BE49-F238E27FC236}">
                  <a16:creationId xmlns:a16="http://schemas.microsoft.com/office/drawing/2014/main" id="{083DD253-27AF-1942-986C-C87545D5E75E}"/>
                </a:ext>
              </a:extLst>
            </p:cNvPr>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roduction — 2">
    <p:spTree>
      <p:nvGrpSpPr>
        <p:cNvPr id="1" name=""/>
        <p:cNvGrpSpPr/>
        <p:nvPr/>
      </p:nvGrpSpPr>
      <p:grpSpPr>
        <a:xfrm>
          <a:off x="0" y="0"/>
          <a:ext cx="0" cy="0"/>
          <a:chOff x="0" y="0"/>
          <a:chExt cx="0" cy="0"/>
        </a:xfrm>
      </p:grpSpPr>
      <p:sp>
        <p:nvSpPr>
          <p:cNvPr id="15" name="Freeform 14"/>
          <p:cNvSpPr/>
          <p:nvPr userDrawn="1"/>
        </p:nvSpPr>
        <p:spPr>
          <a:xfrm>
            <a:off x="-926593"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9" name="Oval 28"/>
          <p:cNvSpPr/>
          <p:nvPr userDrawn="1"/>
        </p:nvSpPr>
        <p:spPr>
          <a:xfrm>
            <a:off x="6938681" y="979979"/>
            <a:ext cx="3083859" cy="308385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0" name="Picture 29"/>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7055348" y="1096646"/>
            <a:ext cx="2850525" cy="2850525"/>
          </a:xfrm>
          <a:prstGeom prst="ellipse">
            <a:avLst/>
          </a:prstGeom>
        </p:spPr>
      </p:pic>
      <p:sp>
        <p:nvSpPr>
          <p:cNvPr id="27" name="Oval 26"/>
          <p:cNvSpPr/>
          <p:nvPr userDrawn="1"/>
        </p:nvSpPr>
        <p:spPr>
          <a:xfrm>
            <a:off x="2079811" y="979979"/>
            <a:ext cx="3083859" cy="308385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8" name="Picture 27"/>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2196478" y="1096646"/>
            <a:ext cx="2850525" cy="2850525"/>
          </a:xfrm>
          <a:prstGeom prst="ellipse">
            <a:avLst/>
          </a:prstGeom>
        </p:spPr>
      </p:pic>
      <p:sp>
        <p:nvSpPr>
          <p:cNvPr id="7" name="Picture Placeholder 6"/>
          <p:cNvSpPr>
            <a:spLocks noGrp="1"/>
          </p:cNvSpPr>
          <p:nvPr>
            <p:ph type="pic" sz="quarter" idx="10" hasCustomPrompt="1"/>
          </p:nvPr>
        </p:nvSpPr>
        <p:spPr>
          <a:xfrm>
            <a:off x="2341580" y="1241748"/>
            <a:ext cx="2560320" cy="2560320"/>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lstStyle>
            <a:lvl1pPr marL="0" indent="0" algn="ctr">
              <a:buNone/>
              <a:defRPr b="1">
                <a:solidFill>
                  <a:schemeClr val="bg1">
                    <a:alpha val="75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1477508" y="4882064"/>
            <a:ext cx="4184541" cy="505883"/>
          </a:xfrm>
        </p:spPr>
        <p:txBody>
          <a:bodyPr>
            <a:normAutofit/>
          </a:bodyPr>
          <a:lstStyle>
            <a:lvl1pPr marL="0" indent="0" algn="ctr">
              <a:buNone/>
              <a:defRPr sz="16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8" name="Picture Placeholder 6"/>
          <p:cNvSpPr>
            <a:spLocks noGrp="1"/>
          </p:cNvSpPr>
          <p:nvPr>
            <p:ph type="pic" sz="quarter" idx="14" hasCustomPrompt="1"/>
          </p:nvPr>
        </p:nvSpPr>
        <p:spPr>
          <a:xfrm>
            <a:off x="7200451" y="1241748"/>
            <a:ext cx="2560320" cy="2560320"/>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lstStyle>
            <a:lvl1pPr marL="0" indent="0" algn="ctr">
              <a:buNone/>
              <a:defRPr b="1">
                <a:solidFill>
                  <a:schemeClr val="bg1">
                    <a:alpha val="75000"/>
                  </a:schemeClr>
                </a:solidFill>
              </a:defRPr>
            </a:lvl1pPr>
          </a:lstStyle>
          <a:p>
            <a:r>
              <a:rPr lang="en-US" dirty="0"/>
              <a:t>ADD</a:t>
            </a:r>
            <a:br>
              <a:rPr lang="en-US" dirty="0"/>
            </a:br>
            <a:r>
              <a:rPr lang="en-US" dirty="0"/>
              <a:t>YOUR PHOTO HERE</a:t>
            </a:r>
          </a:p>
        </p:txBody>
      </p:sp>
      <p:sp>
        <p:nvSpPr>
          <p:cNvPr id="12" name="Text Placeholder 4"/>
          <p:cNvSpPr>
            <a:spLocks noGrp="1"/>
          </p:cNvSpPr>
          <p:nvPr>
            <p:ph type="body" sz="quarter" idx="16" hasCustomPrompt="1"/>
          </p:nvPr>
        </p:nvSpPr>
        <p:spPr>
          <a:xfrm>
            <a:off x="6509288" y="4882064"/>
            <a:ext cx="4184541" cy="505883"/>
          </a:xfrm>
        </p:spPr>
        <p:txBody>
          <a:bodyPr>
            <a:normAutofit/>
          </a:bodyPr>
          <a:lstStyle>
            <a:lvl1pPr marL="0" indent="0" algn="ctr">
              <a:buNone/>
              <a:defRPr sz="16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8" name="Text Placeholder 9"/>
          <p:cNvSpPr>
            <a:spLocks noGrp="1"/>
          </p:cNvSpPr>
          <p:nvPr>
            <p:ph type="body" sz="quarter" idx="17" hasCustomPrompt="1"/>
          </p:nvPr>
        </p:nvSpPr>
        <p:spPr>
          <a:xfrm>
            <a:off x="6509288" y="4190810"/>
            <a:ext cx="4184541" cy="606873"/>
          </a:xfrm>
        </p:spPr>
        <p:txBody>
          <a:bodyPr anchor="ctr">
            <a:normAutofit/>
          </a:bodyPr>
          <a:lstStyle>
            <a:lvl1pPr marL="0" indent="0" algn="ctr">
              <a:buNone/>
              <a:defRPr sz="2667"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13" name="Title 2"/>
          <p:cNvSpPr>
            <a:spLocks noGrp="1"/>
          </p:cNvSpPr>
          <p:nvPr>
            <p:ph type="title" hasCustomPrompt="1"/>
          </p:nvPr>
        </p:nvSpPr>
        <p:spPr>
          <a:xfrm>
            <a:off x="1477507" y="4190810"/>
            <a:ext cx="4184541" cy="606873"/>
          </a:xfrm>
        </p:spPr>
        <p:txBody>
          <a:bodyPr>
            <a:normAutofit/>
          </a:bodyPr>
          <a:lstStyle>
            <a:lvl1pPr algn="ctr">
              <a:defRPr sz="2667"/>
            </a:lvl1pPr>
          </a:lstStyle>
          <a:p>
            <a:r>
              <a:rPr lang="en-US" dirty="0"/>
              <a:t>Presenter Name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roduction — 3">
    <p:spTree>
      <p:nvGrpSpPr>
        <p:cNvPr id="1" name=""/>
        <p:cNvGrpSpPr/>
        <p:nvPr/>
      </p:nvGrpSpPr>
      <p:grpSpPr>
        <a:xfrm>
          <a:off x="0" y="0"/>
          <a:ext cx="0" cy="0"/>
          <a:chOff x="0" y="0"/>
          <a:chExt cx="0" cy="0"/>
        </a:xfrm>
      </p:grpSpPr>
      <p:sp>
        <p:nvSpPr>
          <p:cNvPr id="20" name="Freeform 19"/>
          <p:cNvSpPr/>
          <p:nvPr userDrawn="1"/>
        </p:nvSpPr>
        <p:spPr>
          <a:xfrm>
            <a:off x="-398073"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p:cNvSpPr/>
          <p:nvPr userDrawn="1"/>
        </p:nvSpPr>
        <p:spPr>
          <a:xfrm>
            <a:off x="4959066" y="1420888"/>
            <a:ext cx="2230629" cy="223062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5" name="Picture 34"/>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5043454" y="1505276"/>
            <a:ext cx="2061853" cy="2061853"/>
          </a:xfrm>
          <a:prstGeom prst="ellipse">
            <a:avLst/>
          </a:prstGeom>
        </p:spPr>
      </p:pic>
      <p:sp>
        <p:nvSpPr>
          <p:cNvPr id="36" name="Oval 35"/>
          <p:cNvSpPr/>
          <p:nvPr userDrawn="1"/>
        </p:nvSpPr>
        <p:spPr>
          <a:xfrm>
            <a:off x="8822854" y="1420888"/>
            <a:ext cx="2230629" cy="223062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7" name="Picture 36"/>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8907242" y="1505276"/>
            <a:ext cx="2061853" cy="2061853"/>
          </a:xfrm>
          <a:prstGeom prst="ellipse">
            <a:avLst/>
          </a:prstGeom>
        </p:spPr>
      </p:pic>
      <p:sp>
        <p:nvSpPr>
          <p:cNvPr id="32" name="Oval 31"/>
          <p:cNvSpPr/>
          <p:nvPr userDrawn="1"/>
        </p:nvSpPr>
        <p:spPr>
          <a:xfrm>
            <a:off x="1193890" y="1420888"/>
            <a:ext cx="2230629" cy="2230629"/>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3" name="Picture 32"/>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1278278" y="1505276"/>
            <a:ext cx="2061853" cy="2061853"/>
          </a:xfrm>
          <a:prstGeom prst="ellipse">
            <a:avLst/>
          </a:prstGeom>
        </p:spPr>
      </p:pic>
      <p:sp>
        <p:nvSpPr>
          <p:cNvPr id="7" name="Picture Placeholder 6"/>
          <p:cNvSpPr>
            <a:spLocks noGrp="1"/>
          </p:cNvSpPr>
          <p:nvPr>
            <p:ph type="pic" sz="quarter" idx="10" hasCustomPrompt="1"/>
          </p:nvPr>
        </p:nvSpPr>
        <p:spPr>
          <a:xfrm>
            <a:off x="1401559" y="1628558"/>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2133" b="1">
                <a:solidFill>
                  <a:schemeClr val="bg1">
                    <a:alpha val="75000"/>
                  </a:schemeClr>
                </a:solidFill>
              </a:defRPr>
            </a:lvl1pPr>
          </a:lstStyle>
          <a:p>
            <a:r>
              <a:rPr lang="en-US" dirty="0"/>
              <a:t>ADD</a:t>
            </a:r>
            <a:br>
              <a:rPr lang="en-US" dirty="0"/>
            </a:br>
            <a:r>
              <a:rPr lang="en-US" dirty="0"/>
              <a:t>YOUR PHOTO HERE</a:t>
            </a:r>
          </a:p>
        </p:txBody>
      </p:sp>
      <p:sp>
        <p:nvSpPr>
          <p:cNvPr id="10" name="Text Placeholder 9"/>
          <p:cNvSpPr>
            <a:spLocks noGrp="1"/>
          </p:cNvSpPr>
          <p:nvPr>
            <p:ph type="body" sz="quarter" idx="11" hasCustomPrompt="1"/>
          </p:nvPr>
        </p:nvSpPr>
        <p:spPr>
          <a:xfrm>
            <a:off x="641483" y="3755051"/>
            <a:ext cx="3233829" cy="468995"/>
          </a:xfrm>
        </p:spPr>
        <p:txBody>
          <a:bodyPr anchor="ctr">
            <a:noAutofit/>
          </a:bodyPr>
          <a:lstStyle>
            <a:lvl1pPr marL="0" indent="0" algn="ctr" defTabSz="914377" rtl="0" eaLnBrk="1" latinLnBrk="0" hangingPunct="1">
              <a:lnSpc>
                <a:spcPct val="90000"/>
              </a:lnSpc>
              <a:spcBef>
                <a:spcPct val="0"/>
              </a:spcBef>
              <a:buNone/>
              <a:defRPr lang="en-US" sz="2133" b="1" kern="1200" baseline="0" dirty="0">
                <a:solidFill>
                  <a:schemeClr val="tx1"/>
                </a:solidFill>
                <a:latin typeface="+mj-lt"/>
                <a:ea typeface="+mn-ea"/>
                <a:cs typeface="+mn-cs"/>
              </a:defRPr>
            </a:lvl1pPr>
            <a:lvl2pPr marL="457189" indent="0">
              <a:buNone/>
              <a:defRPr b="1"/>
            </a:lvl2pPr>
            <a:lvl3pPr marL="914377" indent="0">
              <a:buNone/>
              <a:defRPr b="1"/>
            </a:lvl3pPr>
            <a:lvl4pPr marL="1371566" indent="0">
              <a:buNone/>
              <a:defRPr b="1"/>
            </a:lvl4pPr>
            <a:lvl5pPr marL="1828754" indent="0">
              <a:buNone/>
              <a:defRPr b="1"/>
            </a:lvl5pPr>
          </a:lstStyle>
          <a:p>
            <a:pPr marL="0" lvl="0" indent="0" algn="ctr" defTabSz="914377" rtl="0" eaLnBrk="1" latinLnBrk="0" hangingPunct="1">
              <a:lnSpc>
                <a:spcPct val="90000"/>
              </a:lnSpc>
              <a:spcBef>
                <a:spcPts val="1000"/>
              </a:spcBef>
              <a:buFont typeface="Arial" panose="020B0604020202020204" pitchFamily="34" charset="0"/>
              <a:buNone/>
            </a:pPr>
            <a:r>
              <a:rPr lang="en-US" dirty="0"/>
              <a:t>Presenter Name</a:t>
            </a:r>
          </a:p>
        </p:txBody>
      </p:sp>
      <p:sp>
        <p:nvSpPr>
          <p:cNvPr id="5" name="Text Placeholder 4"/>
          <p:cNvSpPr>
            <a:spLocks noGrp="1"/>
          </p:cNvSpPr>
          <p:nvPr>
            <p:ph type="body" sz="quarter" idx="13" hasCustomPrompt="1"/>
          </p:nvPr>
        </p:nvSpPr>
        <p:spPr>
          <a:xfrm>
            <a:off x="641484" y="4314515"/>
            <a:ext cx="3233829"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3" name="Picture Placeholder 6"/>
          <p:cNvSpPr>
            <a:spLocks noGrp="1"/>
          </p:cNvSpPr>
          <p:nvPr>
            <p:ph type="pic" sz="quarter" idx="17" hasCustomPrompt="1"/>
          </p:nvPr>
        </p:nvSpPr>
        <p:spPr>
          <a:xfrm>
            <a:off x="5166735" y="1628558"/>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2133" b="1">
                <a:solidFill>
                  <a:schemeClr val="bg1">
                    <a:alpha val="75000"/>
                  </a:schemeClr>
                </a:solidFill>
              </a:defRPr>
            </a:lvl1pPr>
          </a:lstStyle>
          <a:p>
            <a:r>
              <a:rPr lang="en-US" dirty="0"/>
              <a:t>ADD</a:t>
            </a:r>
            <a:br>
              <a:rPr lang="en-US" dirty="0"/>
            </a:br>
            <a:r>
              <a:rPr lang="en-US" dirty="0"/>
              <a:t>YOUR PHOTO HERE</a:t>
            </a:r>
          </a:p>
        </p:txBody>
      </p:sp>
      <p:sp>
        <p:nvSpPr>
          <p:cNvPr id="14" name="Picture Placeholder 6"/>
          <p:cNvSpPr>
            <a:spLocks noGrp="1"/>
          </p:cNvSpPr>
          <p:nvPr>
            <p:ph type="pic" sz="quarter" idx="18" hasCustomPrompt="1"/>
          </p:nvPr>
        </p:nvSpPr>
        <p:spPr>
          <a:xfrm>
            <a:off x="9030523" y="1628558"/>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2133" b="1">
                <a:solidFill>
                  <a:srgbClr val="FFFFFF">
                    <a:alpha val="75000"/>
                  </a:srgbClr>
                </a:solidFill>
              </a:defRPr>
            </a:lvl1pPr>
          </a:lstStyle>
          <a:p>
            <a:r>
              <a:rPr lang="en-US" dirty="0"/>
              <a:t>ADD</a:t>
            </a:r>
            <a:br>
              <a:rPr lang="en-US" dirty="0"/>
            </a:br>
            <a:r>
              <a:rPr lang="en-US" dirty="0"/>
              <a:t>YOUR PHOTO HERE</a:t>
            </a:r>
          </a:p>
        </p:txBody>
      </p:sp>
      <p:sp>
        <p:nvSpPr>
          <p:cNvPr id="16" name="Text Placeholder 4"/>
          <p:cNvSpPr>
            <a:spLocks noGrp="1"/>
          </p:cNvSpPr>
          <p:nvPr>
            <p:ph type="body" sz="quarter" idx="20" hasCustomPrompt="1"/>
          </p:nvPr>
        </p:nvSpPr>
        <p:spPr>
          <a:xfrm>
            <a:off x="4472096" y="4314515"/>
            <a:ext cx="3233829"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8" name="Text Placeholder 4"/>
          <p:cNvSpPr>
            <a:spLocks noGrp="1"/>
          </p:cNvSpPr>
          <p:nvPr>
            <p:ph type="body" sz="quarter" idx="22" hasCustomPrompt="1"/>
          </p:nvPr>
        </p:nvSpPr>
        <p:spPr>
          <a:xfrm>
            <a:off x="8338702" y="4314515"/>
            <a:ext cx="3233829"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9" name="Text Placeholder 9"/>
          <p:cNvSpPr>
            <a:spLocks noGrp="1"/>
          </p:cNvSpPr>
          <p:nvPr>
            <p:ph type="body" sz="quarter" idx="23" hasCustomPrompt="1"/>
          </p:nvPr>
        </p:nvSpPr>
        <p:spPr>
          <a:xfrm>
            <a:off x="4472095" y="3755052"/>
            <a:ext cx="3233829" cy="468994"/>
          </a:xfrm>
        </p:spPr>
        <p:txBody>
          <a:bodyPr anchor="ctr">
            <a:normAutofit/>
          </a:bodyPr>
          <a:lstStyle>
            <a:lvl1pPr marL="0" indent="0" algn="ctr">
              <a:buNone/>
              <a:defRPr sz="2133"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21" name="Text Placeholder 9"/>
          <p:cNvSpPr>
            <a:spLocks noGrp="1"/>
          </p:cNvSpPr>
          <p:nvPr>
            <p:ph type="body" sz="quarter" idx="24" hasCustomPrompt="1"/>
          </p:nvPr>
        </p:nvSpPr>
        <p:spPr>
          <a:xfrm>
            <a:off x="8338702" y="3763844"/>
            <a:ext cx="3233829" cy="468995"/>
          </a:xfrm>
        </p:spPr>
        <p:txBody>
          <a:bodyPr anchor="ctr">
            <a:normAutofit/>
          </a:bodyPr>
          <a:lstStyle>
            <a:lvl1pPr marL="0" indent="0" algn="ctr">
              <a:buNone/>
              <a:defRPr sz="2133"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troduction — 4">
    <p:spTree>
      <p:nvGrpSpPr>
        <p:cNvPr id="1" name=""/>
        <p:cNvGrpSpPr/>
        <p:nvPr/>
      </p:nvGrpSpPr>
      <p:grpSpPr>
        <a:xfrm>
          <a:off x="0" y="0"/>
          <a:ext cx="0" cy="0"/>
          <a:chOff x="0" y="0"/>
          <a:chExt cx="0" cy="0"/>
        </a:xfrm>
      </p:grpSpPr>
      <p:sp>
        <p:nvSpPr>
          <p:cNvPr id="32" name="Freeform 31"/>
          <p:cNvSpPr/>
          <p:nvPr userDrawn="1"/>
        </p:nvSpPr>
        <p:spPr>
          <a:xfrm>
            <a:off x="-26685"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userDrawn="1"/>
        </p:nvSpPr>
        <p:spPr>
          <a:xfrm>
            <a:off x="3551605" y="1461247"/>
            <a:ext cx="2158168" cy="215816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1" name="Picture 20"/>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3633252" y="1542893"/>
            <a:ext cx="1994875" cy="1994875"/>
          </a:xfrm>
          <a:prstGeom prst="ellipse">
            <a:avLst/>
          </a:prstGeom>
        </p:spPr>
      </p:pic>
      <p:sp>
        <p:nvSpPr>
          <p:cNvPr id="24" name="Oval 23"/>
          <p:cNvSpPr/>
          <p:nvPr userDrawn="1"/>
        </p:nvSpPr>
        <p:spPr>
          <a:xfrm>
            <a:off x="6474100" y="1461247"/>
            <a:ext cx="2158168" cy="215816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6" name="Picture 25"/>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6555747" y="1542893"/>
            <a:ext cx="1994875" cy="1994875"/>
          </a:xfrm>
          <a:prstGeom prst="ellipse">
            <a:avLst/>
          </a:prstGeom>
        </p:spPr>
      </p:pic>
      <p:sp>
        <p:nvSpPr>
          <p:cNvPr id="28" name="Oval 27"/>
          <p:cNvSpPr/>
          <p:nvPr userDrawn="1"/>
        </p:nvSpPr>
        <p:spPr>
          <a:xfrm>
            <a:off x="9360735" y="1461247"/>
            <a:ext cx="2158168" cy="215816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0" name="Picture 29"/>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9442381" y="1542893"/>
            <a:ext cx="1994875" cy="1994875"/>
          </a:xfrm>
          <a:prstGeom prst="ellipse">
            <a:avLst/>
          </a:prstGeom>
        </p:spPr>
      </p:pic>
      <p:sp>
        <p:nvSpPr>
          <p:cNvPr id="17" name="Oval 16"/>
          <p:cNvSpPr/>
          <p:nvPr userDrawn="1"/>
        </p:nvSpPr>
        <p:spPr>
          <a:xfrm>
            <a:off x="656005" y="1461247"/>
            <a:ext cx="2158168" cy="2158168"/>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8" name="Picture 17"/>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737652" y="1542893"/>
            <a:ext cx="1994875" cy="1994875"/>
          </a:xfrm>
          <a:prstGeom prst="ellipse">
            <a:avLst/>
          </a:prstGeom>
        </p:spPr>
      </p:pic>
      <p:sp>
        <p:nvSpPr>
          <p:cNvPr id="7" name="Picture Placeholder 6"/>
          <p:cNvSpPr>
            <a:spLocks noGrp="1"/>
          </p:cNvSpPr>
          <p:nvPr>
            <p:ph type="pic" sz="quarter" idx="10" hasCustomPrompt="1"/>
          </p:nvPr>
        </p:nvSpPr>
        <p:spPr>
          <a:xfrm>
            <a:off x="827445" y="1632686"/>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2133" b="1">
                <a:solidFill>
                  <a:schemeClr val="bg1">
                    <a:alpha val="75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438491" y="4314515"/>
            <a:ext cx="2600803"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9" name="Picture Placeholder 6"/>
          <p:cNvSpPr>
            <a:spLocks noGrp="1"/>
          </p:cNvSpPr>
          <p:nvPr>
            <p:ph type="pic" sz="quarter" idx="14" hasCustomPrompt="1"/>
          </p:nvPr>
        </p:nvSpPr>
        <p:spPr>
          <a:xfrm>
            <a:off x="3723045" y="1632686"/>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lang="en-US" sz="2133"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2" name="Picture Placeholder 6"/>
          <p:cNvSpPr>
            <a:spLocks noGrp="1"/>
          </p:cNvSpPr>
          <p:nvPr>
            <p:ph type="pic" sz="quarter" idx="15" hasCustomPrompt="1"/>
          </p:nvPr>
        </p:nvSpPr>
        <p:spPr>
          <a:xfrm>
            <a:off x="6645539" y="1632686"/>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2133"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3" name="Picture Placeholder 6"/>
          <p:cNvSpPr>
            <a:spLocks noGrp="1"/>
          </p:cNvSpPr>
          <p:nvPr>
            <p:ph type="pic" sz="quarter" idx="16" hasCustomPrompt="1"/>
          </p:nvPr>
        </p:nvSpPr>
        <p:spPr>
          <a:xfrm>
            <a:off x="9532174" y="1632686"/>
            <a:ext cx="1815292" cy="1815292"/>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2133"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5" name="Text Placeholder 4"/>
          <p:cNvSpPr>
            <a:spLocks noGrp="1"/>
          </p:cNvSpPr>
          <p:nvPr>
            <p:ph type="body" sz="quarter" idx="18" hasCustomPrompt="1"/>
          </p:nvPr>
        </p:nvSpPr>
        <p:spPr>
          <a:xfrm>
            <a:off x="3341451" y="4314515"/>
            <a:ext cx="2600803"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7" name="Text Placeholder 4"/>
          <p:cNvSpPr>
            <a:spLocks noGrp="1"/>
          </p:cNvSpPr>
          <p:nvPr>
            <p:ph type="body" sz="quarter" idx="20" hasCustomPrompt="1"/>
          </p:nvPr>
        </p:nvSpPr>
        <p:spPr>
          <a:xfrm>
            <a:off x="6241405" y="4314515"/>
            <a:ext cx="2600803"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9" name="Text Placeholder 4"/>
          <p:cNvSpPr>
            <a:spLocks noGrp="1"/>
          </p:cNvSpPr>
          <p:nvPr>
            <p:ph type="body" sz="quarter" idx="22" hasCustomPrompt="1"/>
          </p:nvPr>
        </p:nvSpPr>
        <p:spPr>
          <a:xfrm>
            <a:off x="9141360" y="4314515"/>
            <a:ext cx="2600803" cy="390948"/>
          </a:xfrm>
        </p:spPr>
        <p:txBody>
          <a:bodyPr>
            <a:normAutofit/>
          </a:bodyPr>
          <a:lstStyle>
            <a:lvl1pPr marL="0" indent="0" algn="ctr">
              <a:buNone/>
              <a:defRPr sz="14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33" name="Text Placeholder 9"/>
          <p:cNvSpPr>
            <a:spLocks noGrp="1"/>
          </p:cNvSpPr>
          <p:nvPr>
            <p:ph type="body" sz="quarter" idx="23" hasCustomPrompt="1"/>
          </p:nvPr>
        </p:nvSpPr>
        <p:spPr>
          <a:xfrm>
            <a:off x="3341449" y="3763844"/>
            <a:ext cx="2600803" cy="468995"/>
          </a:xfrm>
        </p:spPr>
        <p:txBody>
          <a:bodyPr anchor="ctr">
            <a:normAutofit/>
          </a:bodyPr>
          <a:lstStyle>
            <a:lvl1pPr marL="0" indent="0" algn="ctr">
              <a:buNone/>
              <a:defRPr sz="2133"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4" name="Text Placeholder 9"/>
          <p:cNvSpPr>
            <a:spLocks noGrp="1"/>
          </p:cNvSpPr>
          <p:nvPr>
            <p:ph type="body" sz="quarter" idx="24" hasCustomPrompt="1"/>
          </p:nvPr>
        </p:nvSpPr>
        <p:spPr>
          <a:xfrm>
            <a:off x="6241404" y="3763844"/>
            <a:ext cx="2600803" cy="468995"/>
          </a:xfrm>
        </p:spPr>
        <p:txBody>
          <a:bodyPr anchor="ctr">
            <a:normAutofit/>
          </a:bodyPr>
          <a:lstStyle>
            <a:lvl1pPr marL="0" indent="0" algn="ctr">
              <a:buNone/>
              <a:defRPr sz="2133"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35" name="Text Placeholder 9"/>
          <p:cNvSpPr>
            <a:spLocks noGrp="1"/>
          </p:cNvSpPr>
          <p:nvPr>
            <p:ph type="body" sz="quarter" idx="25" hasCustomPrompt="1"/>
          </p:nvPr>
        </p:nvSpPr>
        <p:spPr>
          <a:xfrm>
            <a:off x="9141359" y="3763844"/>
            <a:ext cx="2600803" cy="468995"/>
          </a:xfrm>
        </p:spPr>
        <p:txBody>
          <a:bodyPr anchor="ctr">
            <a:normAutofit/>
          </a:bodyPr>
          <a:lstStyle>
            <a:lvl1pPr marL="0" indent="0" algn="ctr">
              <a:buNone/>
              <a:defRPr sz="2133"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Name</a:t>
            </a:r>
          </a:p>
        </p:txBody>
      </p:sp>
      <p:sp>
        <p:nvSpPr>
          <p:cNvPr id="2" name="Title 1"/>
          <p:cNvSpPr>
            <a:spLocks noGrp="1"/>
          </p:cNvSpPr>
          <p:nvPr>
            <p:ph type="title" hasCustomPrompt="1"/>
          </p:nvPr>
        </p:nvSpPr>
        <p:spPr>
          <a:xfrm>
            <a:off x="438491" y="3756771"/>
            <a:ext cx="2600803" cy="473356"/>
          </a:xfrm>
        </p:spPr>
        <p:txBody>
          <a:bodyPr anchor="ctr">
            <a:normAutofit/>
          </a:bodyPr>
          <a:lstStyle>
            <a:lvl1pPr algn="ctr">
              <a:defRPr lang="en-US" sz="2133" b="1" kern="1200" baseline="0">
                <a:solidFill>
                  <a:schemeClr val="tx1"/>
                </a:solidFill>
                <a:latin typeface="+mj-lt"/>
                <a:ea typeface="+mn-ea"/>
                <a:cs typeface="+mn-cs"/>
              </a:defRPr>
            </a:lvl1pPr>
          </a:lstStyle>
          <a:p>
            <a:r>
              <a:rPr lang="en-US" dirty="0"/>
              <a:t>Presenter Name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troduction — 5">
    <p:spTree>
      <p:nvGrpSpPr>
        <p:cNvPr id="1" name=""/>
        <p:cNvGrpSpPr/>
        <p:nvPr/>
      </p:nvGrpSpPr>
      <p:grpSpPr>
        <a:xfrm>
          <a:off x="0" y="0"/>
          <a:ext cx="0" cy="0"/>
          <a:chOff x="0" y="0"/>
          <a:chExt cx="0" cy="0"/>
        </a:xfrm>
      </p:grpSpPr>
      <p:sp>
        <p:nvSpPr>
          <p:cNvPr id="32" name="Freeform 31"/>
          <p:cNvSpPr/>
          <p:nvPr userDrawn="1"/>
        </p:nvSpPr>
        <p:spPr>
          <a:xfrm>
            <a:off x="-26685" y="2438400"/>
            <a:ext cx="13272383" cy="4456176"/>
          </a:xfrm>
          <a:custGeom>
            <a:avLst/>
            <a:gdLst>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17661 w 9154486"/>
              <a:gd name="connsiteY6" fmla="*/ 27409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49411 w 9154486"/>
              <a:gd name="connsiteY6" fmla="*/ 2588599 h 3308312"/>
              <a:gd name="connsiteX7" fmla="*/ 6438144 w 9154486"/>
              <a:gd name="connsiteY7" fmla="*/ 2747357 h 3308312"/>
              <a:gd name="connsiteX8" fmla="*/ 6574985 w 9154486"/>
              <a:gd name="connsiteY8" fmla="*/ 2761152 h 3308312"/>
              <a:gd name="connsiteX9" fmla="*/ 7187036 w 9154486"/>
              <a:gd name="connsiteY9" fmla="*/ 2761152 h 3308312"/>
              <a:gd name="connsiteX10" fmla="*/ 7866029 w 9154486"/>
              <a:gd name="connsiteY10" fmla="*/ 2082159 h 3308312"/>
              <a:gd name="connsiteX11" fmla="*/ 7866029 w 9154486"/>
              <a:gd name="connsiteY11" fmla="*/ 670581 h 3308312"/>
              <a:gd name="connsiteX12" fmla="*/ 7878976 w 9154486"/>
              <a:gd name="connsiteY12" fmla="*/ 542152 h 3308312"/>
              <a:gd name="connsiteX13" fmla="*/ 8544174 w 9154486"/>
              <a:gd name="connsiteY13"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438144 w 9154486"/>
              <a:gd name="connsiteY6" fmla="*/ 2747357 h 3308312"/>
              <a:gd name="connsiteX7" fmla="*/ 6574985 w 9154486"/>
              <a:gd name="connsiteY7" fmla="*/ 2761152 h 3308312"/>
              <a:gd name="connsiteX8" fmla="*/ 7187036 w 9154486"/>
              <a:gd name="connsiteY8" fmla="*/ 2761152 h 3308312"/>
              <a:gd name="connsiteX9" fmla="*/ 7866029 w 9154486"/>
              <a:gd name="connsiteY9" fmla="*/ 2082159 h 3308312"/>
              <a:gd name="connsiteX10" fmla="*/ 7866029 w 9154486"/>
              <a:gd name="connsiteY10" fmla="*/ 670581 h 3308312"/>
              <a:gd name="connsiteX11" fmla="*/ 7878976 w 9154486"/>
              <a:gd name="connsiteY11" fmla="*/ 542152 h 3308312"/>
              <a:gd name="connsiteX12" fmla="*/ 8544174 w 9154486"/>
              <a:gd name="connsiteY12"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417661 w 9154486"/>
              <a:gd name="connsiteY5" fmla="*/ 2752008 h 3308312"/>
              <a:gd name="connsiteX6" fmla="*/ 6574985 w 9154486"/>
              <a:gd name="connsiteY6" fmla="*/ 2761152 h 3308312"/>
              <a:gd name="connsiteX7" fmla="*/ 7187036 w 9154486"/>
              <a:gd name="connsiteY7" fmla="*/ 2761152 h 3308312"/>
              <a:gd name="connsiteX8" fmla="*/ 7866029 w 9154486"/>
              <a:gd name="connsiteY8" fmla="*/ 2082159 h 3308312"/>
              <a:gd name="connsiteX9" fmla="*/ 7866029 w 9154486"/>
              <a:gd name="connsiteY9" fmla="*/ 670581 h 3308312"/>
              <a:gd name="connsiteX10" fmla="*/ 7878976 w 9154486"/>
              <a:gd name="connsiteY10" fmla="*/ 542152 h 3308312"/>
              <a:gd name="connsiteX11" fmla="*/ 8544174 w 9154486"/>
              <a:gd name="connsiteY11"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6574985 w 9154486"/>
              <a:gd name="connsiteY5" fmla="*/ 2761152 h 3308312"/>
              <a:gd name="connsiteX6" fmla="*/ 7187036 w 9154486"/>
              <a:gd name="connsiteY6" fmla="*/ 2761152 h 3308312"/>
              <a:gd name="connsiteX7" fmla="*/ 7866029 w 9154486"/>
              <a:gd name="connsiteY7" fmla="*/ 2082159 h 3308312"/>
              <a:gd name="connsiteX8" fmla="*/ 7866029 w 9154486"/>
              <a:gd name="connsiteY8" fmla="*/ 670581 h 3308312"/>
              <a:gd name="connsiteX9" fmla="*/ 7878976 w 9154486"/>
              <a:gd name="connsiteY9" fmla="*/ 542152 h 3308312"/>
              <a:gd name="connsiteX10" fmla="*/ 8544174 w 9154486"/>
              <a:gd name="connsiteY10" fmla="*/ 0 h 3308312"/>
              <a:gd name="connsiteX0" fmla="*/ 8544174 w 9154486"/>
              <a:gd name="connsiteY0" fmla="*/ 0 h 3308312"/>
              <a:gd name="connsiteX1" fmla="*/ 9154486 w 9154486"/>
              <a:gd name="connsiteY1" fmla="*/ 0 h 3308312"/>
              <a:gd name="connsiteX2" fmla="*/ 9154486 w 9154486"/>
              <a:gd name="connsiteY2" fmla="*/ 3308312 h 3308312"/>
              <a:gd name="connsiteX3" fmla="*/ 0 w 9154486"/>
              <a:gd name="connsiteY3" fmla="*/ 3308312 h 3308312"/>
              <a:gd name="connsiteX4" fmla="*/ 0 w 9154486"/>
              <a:gd name="connsiteY4" fmla="*/ 2752008 h 3308312"/>
              <a:gd name="connsiteX5" fmla="*/ 7187036 w 9154486"/>
              <a:gd name="connsiteY5" fmla="*/ 2761152 h 3308312"/>
              <a:gd name="connsiteX6" fmla="*/ 7866029 w 9154486"/>
              <a:gd name="connsiteY6" fmla="*/ 2082159 h 3308312"/>
              <a:gd name="connsiteX7" fmla="*/ 7866029 w 9154486"/>
              <a:gd name="connsiteY7" fmla="*/ 670581 h 3308312"/>
              <a:gd name="connsiteX8" fmla="*/ 7878976 w 9154486"/>
              <a:gd name="connsiteY8" fmla="*/ 542152 h 3308312"/>
              <a:gd name="connsiteX9" fmla="*/ 8544174 w 9154486"/>
              <a:gd name="connsiteY9" fmla="*/ 0 h 3308312"/>
              <a:gd name="connsiteX0" fmla="*/ 9088752 w 9699064"/>
              <a:gd name="connsiteY0" fmla="*/ 0 h 3308312"/>
              <a:gd name="connsiteX1" fmla="*/ 9699064 w 9699064"/>
              <a:gd name="connsiteY1" fmla="*/ 0 h 3308312"/>
              <a:gd name="connsiteX2" fmla="*/ 9699064 w 9699064"/>
              <a:gd name="connsiteY2" fmla="*/ 3308312 h 3308312"/>
              <a:gd name="connsiteX3" fmla="*/ 0 w 9699064"/>
              <a:gd name="connsiteY3" fmla="*/ 3308312 h 3308312"/>
              <a:gd name="connsiteX4" fmla="*/ 544578 w 9699064"/>
              <a:gd name="connsiteY4" fmla="*/ 2752008 h 3308312"/>
              <a:gd name="connsiteX5" fmla="*/ 7731614 w 9699064"/>
              <a:gd name="connsiteY5" fmla="*/ 2761152 h 3308312"/>
              <a:gd name="connsiteX6" fmla="*/ 8410607 w 9699064"/>
              <a:gd name="connsiteY6" fmla="*/ 2082159 h 3308312"/>
              <a:gd name="connsiteX7" fmla="*/ 8410607 w 9699064"/>
              <a:gd name="connsiteY7" fmla="*/ 670581 h 3308312"/>
              <a:gd name="connsiteX8" fmla="*/ 8423554 w 9699064"/>
              <a:gd name="connsiteY8" fmla="*/ 542152 h 3308312"/>
              <a:gd name="connsiteX9" fmla="*/ 9088752 w 9699064"/>
              <a:gd name="connsiteY9" fmla="*/ 0 h 3308312"/>
              <a:gd name="connsiteX0" fmla="*/ 9252125 w 9862437"/>
              <a:gd name="connsiteY0" fmla="*/ 0 h 3308312"/>
              <a:gd name="connsiteX1" fmla="*/ 9862437 w 9862437"/>
              <a:gd name="connsiteY1" fmla="*/ 0 h 3308312"/>
              <a:gd name="connsiteX2" fmla="*/ 9862437 w 9862437"/>
              <a:gd name="connsiteY2" fmla="*/ 3308312 h 3308312"/>
              <a:gd name="connsiteX3" fmla="*/ 0 w 9862437"/>
              <a:gd name="connsiteY3" fmla="*/ 3299236 h 3308312"/>
              <a:gd name="connsiteX4" fmla="*/ 707951 w 9862437"/>
              <a:gd name="connsiteY4" fmla="*/ 2752008 h 3308312"/>
              <a:gd name="connsiteX5" fmla="*/ 7894987 w 9862437"/>
              <a:gd name="connsiteY5" fmla="*/ 2761152 h 3308312"/>
              <a:gd name="connsiteX6" fmla="*/ 8573980 w 9862437"/>
              <a:gd name="connsiteY6" fmla="*/ 2082159 h 3308312"/>
              <a:gd name="connsiteX7" fmla="*/ 8573980 w 9862437"/>
              <a:gd name="connsiteY7" fmla="*/ 670581 h 3308312"/>
              <a:gd name="connsiteX8" fmla="*/ 8586927 w 9862437"/>
              <a:gd name="connsiteY8" fmla="*/ 542152 h 3308312"/>
              <a:gd name="connsiteX9" fmla="*/ 9252125 w 9862437"/>
              <a:gd name="connsiteY9" fmla="*/ 0 h 3308312"/>
              <a:gd name="connsiteX0" fmla="*/ 9270278 w 9880590"/>
              <a:gd name="connsiteY0" fmla="*/ 0 h 3308312"/>
              <a:gd name="connsiteX1" fmla="*/ 9880590 w 9880590"/>
              <a:gd name="connsiteY1" fmla="*/ 0 h 3308312"/>
              <a:gd name="connsiteX2" fmla="*/ 9880590 w 9880590"/>
              <a:gd name="connsiteY2" fmla="*/ 3308312 h 3308312"/>
              <a:gd name="connsiteX3" fmla="*/ 18153 w 9880590"/>
              <a:gd name="connsiteY3" fmla="*/ 3299236 h 3308312"/>
              <a:gd name="connsiteX4" fmla="*/ 0 w 9880590"/>
              <a:gd name="connsiteY4" fmla="*/ 2715703 h 3308312"/>
              <a:gd name="connsiteX5" fmla="*/ 7913140 w 9880590"/>
              <a:gd name="connsiteY5" fmla="*/ 2761152 h 3308312"/>
              <a:gd name="connsiteX6" fmla="*/ 8592133 w 9880590"/>
              <a:gd name="connsiteY6" fmla="*/ 2082159 h 3308312"/>
              <a:gd name="connsiteX7" fmla="*/ 8592133 w 9880590"/>
              <a:gd name="connsiteY7" fmla="*/ 670581 h 3308312"/>
              <a:gd name="connsiteX8" fmla="*/ 8605080 w 9880590"/>
              <a:gd name="connsiteY8" fmla="*/ 542152 h 3308312"/>
              <a:gd name="connsiteX9" fmla="*/ 9270278 w 9880590"/>
              <a:gd name="connsiteY9" fmla="*/ 0 h 3308312"/>
              <a:gd name="connsiteX0" fmla="*/ 9279354 w 9889666"/>
              <a:gd name="connsiteY0" fmla="*/ 0 h 3308312"/>
              <a:gd name="connsiteX1" fmla="*/ 9889666 w 9889666"/>
              <a:gd name="connsiteY1" fmla="*/ 0 h 3308312"/>
              <a:gd name="connsiteX2" fmla="*/ 9889666 w 9889666"/>
              <a:gd name="connsiteY2" fmla="*/ 3308312 h 3308312"/>
              <a:gd name="connsiteX3" fmla="*/ 0 w 9889666"/>
              <a:gd name="connsiteY3" fmla="*/ 3308312 h 3308312"/>
              <a:gd name="connsiteX4" fmla="*/ 9076 w 9889666"/>
              <a:gd name="connsiteY4" fmla="*/ 2715703 h 3308312"/>
              <a:gd name="connsiteX5" fmla="*/ 7922216 w 9889666"/>
              <a:gd name="connsiteY5" fmla="*/ 2761152 h 3308312"/>
              <a:gd name="connsiteX6" fmla="*/ 8601209 w 9889666"/>
              <a:gd name="connsiteY6" fmla="*/ 2082159 h 3308312"/>
              <a:gd name="connsiteX7" fmla="*/ 8601209 w 9889666"/>
              <a:gd name="connsiteY7" fmla="*/ 670581 h 3308312"/>
              <a:gd name="connsiteX8" fmla="*/ 8614156 w 9889666"/>
              <a:gd name="connsiteY8" fmla="*/ 542152 h 3308312"/>
              <a:gd name="connsiteX9" fmla="*/ 9279354 w 9889666"/>
              <a:gd name="connsiteY9" fmla="*/ 0 h 3308312"/>
              <a:gd name="connsiteX0" fmla="*/ 9270278 w 9880590"/>
              <a:gd name="connsiteY0" fmla="*/ 0 h 3317388"/>
              <a:gd name="connsiteX1" fmla="*/ 9880590 w 9880590"/>
              <a:gd name="connsiteY1" fmla="*/ 0 h 3317388"/>
              <a:gd name="connsiteX2" fmla="*/ 9880590 w 9880590"/>
              <a:gd name="connsiteY2" fmla="*/ 3308312 h 3317388"/>
              <a:gd name="connsiteX3" fmla="*/ 9077 w 9880590"/>
              <a:gd name="connsiteY3" fmla="*/ 3317388 h 3317388"/>
              <a:gd name="connsiteX4" fmla="*/ 0 w 9880590"/>
              <a:gd name="connsiteY4" fmla="*/ 2715703 h 3317388"/>
              <a:gd name="connsiteX5" fmla="*/ 7913140 w 9880590"/>
              <a:gd name="connsiteY5" fmla="*/ 2761152 h 3317388"/>
              <a:gd name="connsiteX6" fmla="*/ 8592133 w 9880590"/>
              <a:gd name="connsiteY6" fmla="*/ 2082159 h 3317388"/>
              <a:gd name="connsiteX7" fmla="*/ 8592133 w 9880590"/>
              <a:gd name="connsiteY7" fmla="*/ 670581 h 3317388"/>
              <a:gd name="connsiteX8" fmla="*/ 8605080 w 9880590"/>
              <a:gd name="connsiteY8" fmla="*/ 542152 h 3317388"/>
              <a:gd name="connsiteX9" fmla="*/ 9270278 w 9880590"/>
              <a:gd name="connsiteY9" fmla="*/ 0 h 331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80590" h="3317388">
                <a:moveTo>
                  <a:pt x="9270278" y="0"/>
                </a:moveTo>
                <a:lnTo>
                  <a:pt x="9880590" y="0"/>
                </a:lnTo>
                <a:lnTo>
                  <a:pt x="9880590" y="3308312"/>
                </a:lnTo>
                <a:lnTo>
                  <a:pt x="9077" y="3317388"/>
                </a:lnTo>
                <a:lnTo>
                  <a:pt x="0" y="2715703"/>
                </a:lnTo>
                <a:lnTo>
                  <a:pt x="7913140" y="2761152"/>
                </a:lnTo>
                <a:cubicBezTo>
                  <a:pt x="8288137" y="2761152"/>
                  <a:pt x="8592133" y="2457156"/>
                  <a:pt x="8592133" y="2082159"/>
                </a:cubicBezTo>
                <a:lnTo>
                  <a:pt x="8592133" y="670581"/>
                </a:lnTo>
                <a:lnTo>
                  <a:pt x="8605080" y="542152"/>
                </a:lnTo>
                <a:cubicBezTo>
                  <a:pt x="8668394" y="232747"/>
                  <a:pt x="8942156" y="0"/>
                  <a:pt x="9270278" y="0"/>
                </a:cubicBezTo>
                <a:close/>
              </a:path>
            </a:pathLst>
          </a:custGeom>
          <a:no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p:cNvSpPr/>
          <p:nvPr userDrawn="1"/>
        </p:nvSpPr>
        <p:spPr>
          <a:xfrm>
            <a:off x="2831829" y="1648526"/>
            <a:ext cx="1783610" cy="1783610"/>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1" name="Picture 20"/>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3042371" y="1859067"/>
            <a:ext cx="1362526" cy="1362526"/>
          </a:xfrm>
          <a:prstGeom prst="ellipse">
            <a:avLst/>
          </a:prstGeom>
        </p:spPr>
      </p:pic>
      <p:sp>
        <p:nvSpPr>
          <p:cNvPr id="24" name="Oval 23"/>
          <p:cNvSpPr/>
          <p:nvPr userDrawn="1"/>
        </p:nvSpPr>
        <p:spPr>
          <a:xfrm>
            <a:off x="5252815" y="1648526"/>
            <a:ext cx="1783610" cy="1783610"/>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6" name="Picture 25"/>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5463357" y="1859067"/>
            <a:ext cx="1362526" cy="1362526"/>
          </a:xfrm>
          <a:prstGeom prst="ellipse">
            <a:avLst/>
          </a:prstGeom>
        </p:spPr>
      </p:pic>
      <p:sp>
        <p:nvSpPr>
          <p:cNvPr id="28" name="Oval 27"/>
          <p:cNvSpPr/>
          <p:nvPr userDrawn="1"/>
        </p:nvSpPr>
        <p:spPr>
          <a:xfrm>
            <a:off x="7637940" y="1648526"/>
            <a:ext cx="1783610" cy="1783610"/>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0" name="Picture 29"/>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7848481" y="1859067"/>
            <a:ext cx="1362526" cy="1362526"/>
          </a:xfrm>
          <a:prstGeom prst="ellipse">
            <a:avLst/>
          </a:prstGeom>
        </p:spPr>
      </p:pic>
      <p:sp>
        <p:nvSpPr>
          <p:cNvPr id="17" name="Oval 16"/>
          <p:cNvSpPr/>
          <p:nvPr userDrawn="1"/>
        </p:nvSpPr>
        <p:spPr>
          <a:xfrm>
            <a:off x="440329" y="1648526"/>
            <a:ext cx="1783610" cy="1783610"/>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8" name="Picture 17"/>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650871" y="1859067"/>
            <a:ext cx="1362526" cy="1362526"/>
          </a:xfrm>
          <a:prstGeom prst="ellipse">
            <a:avLst/>
          </a:prstGeom>
        </p:spPr>
      </p:pic>
      <p:sp>
        <p:nvSpPr>
          <p:cNvPr id="7" name="Picture Placeholder 6"/>
          <p:cNvSpPr>
            <a:spLocks noGrp="1"/>
          </p:cNvSpPr>
          <p:nvPr>
            <p:ph type="pic" sz="quarter" idx="10" hasCustomPrompt="1"/>
          </p:nvPr>
        </p:nvSpPr>
        <p:spPr>
          <a:xfrm>
            <a:off x="582016" y="1790212"/>
            <a:ext cx="1500241" cy="1500241"/>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sz="1500" b="1">
                <a:solidFill>
                  <a:schemeClr val="bg1">
                    <a:alpha val="75000"/>
                  </a:schemeClr>
                </a:solidFill>
              </a:defRPr>
            </a:lvl1pPr>
          </a:lstStyle>
          <a:p>
            <a:r>
              <a:rPr lang="en-US" dirty="0"/>
              <a:t>ADD</a:t>
            </a:r>
            <a:br>
              <a:rPr lang="en-US" dirty="0"/>
            </a:br>
            <a:r>
              <a:rPr lang="en-US" dirty="0"/>
              <a:t>YOUR PHOTO HERE</a:t>
            </a:r>
          </a:p>
        </p:txBody>
      </p:sp>
      <p:sp>
        <p:nvSpPr>
          <p:cNvPr id="5" name="Text Placeholder 4"/>
          <p:cNvSpPr>
            <a:spLocks noGrp="1"/>
          </p:cNvSpPr>
          <p:nvPr>
            <p:ph type="body" sz="quarter" idx="13" hasCustomPrompt="1"/>
          </p:nvPr>
        </p:nvSpPr>
        <p:spPr>
          <a:xfrm>
            <a:off x="261225" y="4314515"/>
            <a:ext cx="2149424" cy="390948"/>
          </a:xfrm>
        </p:spPr>
        <p:txBody>
          <a:bodyPr>
            <a:normAutofit/>
          </a:bodyPr>
          <a:lstStyle>
            <a:lvl1pPr marL="0" indent="0" algn="ctr">
              <a:buNone/>
              <a:defRPr sz="12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19" name="Picture Placeholder 6"/>
          <p:cNvSpPr>
            <a:spLocks noGrp="1"/>
          </p:cNvSpPr>
          <p:nvPr>
            <p:ph type="pic" sz="quarter" idx="14" hasCustomPrompt="1"/>
          </p:nvPr>
        </p:nvSpPr>
        <p:spPr>
          <a:xfrm>
            <a:off x="2973516" y="1790212"/>
            <a:ext cx="1500241" cy="1500241"/>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2" name="Picture Placeholder 6"/>
          <p:cNvSpPr>
            <a:spLocks noGrp="1"/>
          </p:cNvSpPr>
          <p:nvPr>
            <p:ph type="pic" sz="quarter" idx="15" hasCustomPrompt="1"/>
          </p:nvPr>
        </p:nvSpPr>
        <p:spPr>
          <a:xfrm>
            <a:off x="5394501" y="1790212"/>
            <a:ext cx="1500241" cy="1500241"/>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3" name="Picture Placeholder 6"/>
          <p:cNvSpPr>
            <a:spLocks noGrp="1"/>
          </p:cNvSpPr>
          <p:nvPr>
            <p:ph type="pic" sz="quarter" idx="16" hasCustomPrompt="1"/>
          </p:nvPr>
        </p:nvSpPr>
        <p:spPr>
          <a:xfrm>
            <a:off x="7779626" y="1790212"/>
            <a:ext cx="1500241" cy="1500241"/>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25" name="Text Placeholder 4"/>
          <p:cNvSpPr>
            <a:spLocks noGrp="1"/>
          </p:cNvSpPr>
          <p:nvPr>
            <p:ph type="body" sz="quarter" idx="18" hasCustomPrompt="1"/>
          </p:nvPr>
        </p:nvSpPr>
        <p:spPr>
          <a:xfrm>
            <a:off x="2660085" y="4314515"/>
            <a:ext cx="2149424" cy="390948"/>
          </a:xfrm>
        </p:spPr>
        <p:txBody>
          <a:bodyPr>
            <a:normAutofit/>
          </a:bodyPr>
          <a:lstStyle>
            <a:lvl1pPr marL="0" indent="0" algn="ctr">
              <a:buNone/>
              <a:defRPr sz="12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7" name="Text Placeholder 4"/>
          <p:cNvSpPr>
            <a:spLocks noGrp="1"/>
          </p:cNvSpPr>
          <p:nvPr>
            <p:ph type="body" sz="quarter" idx="20" hasCustomPrompt="1"/>
          </p:nvPr>
        </p:nvSpPr>
        <p:spPr>
          <a:xfrm>
            <a:off x="5058530" y="4314515"/>
            <a:ext cx="2149424" cy="390948"/>
          </a:xfrm>
        </p:spPr>
        <p:txBody>
          <a:bodyPr>
            <a:normAutofit/>
          </a:bodyPr>
          <a:lstStyle>
            <a:lvl1pPr marL="0" indent="0" algn="ctr">
              <a:buNone/>
              <a:defRPr sz="12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29" name="Text Placeholder 4"/>
          <p:cNvSpPr>
            <a:spLocks noGrp="1"/>
          </p:cNvSpPr>
          <p:nvPr>
            <p:ph type="body" sz="quarter" idx="22" hasCustomPrompt="1"/>
          </p:nvPr>
        </p:nvSpPr>
        <p:spPr>
          <a:xfrm>
            <a:off x="7456975" y="4314515"/>
            <a:ext cx="2149424" cy="390948"/>
          </a:xfrm>
        </p:spPr>
        <p:txBody>
          <a:bodyPr>
            <a:normAutofit/>
          </a:bodyPr>
          <a:lstStyle>
            <a:lvl1pPr marL="0" indent="0" algn="ctr">
              <a:buNone/>
              <a:defRPr sz="12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33" name="Text Placeholder 9"/>
          <p:cNvSpPr>
            <a:spLocks noGrp="1"/>
          </p:cNvSpPr>
          <p:nvPr>
            <p:ph type="body" sz="quarter" idx="23" hasCustomPrompt="1"/>
          </p:nvPr>
        </p:nvSpPr>
        <p:spPr>
          <a:xfrm>
            <a:off x="2660083" y="3763844"/>
            <a:ext cx="2149424" cy="468995"/>
          </a:xfrm>
        </p:spPr>
        <p:txBody>
          <a:bodyPr anchor="ctr">
            <a:normAutofit/>
          </a:bodyPr>
          <a:lstStyle>
            <a:lvl1pPr marL="0" indent="0" algn="ctr">
              <a:buNone/>
              <a:defRPr sz="18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a:t>
            </a:r>
            <a:br>
              <a:rPr lang="en-US" dirty="0"/>
            </a:br>
            <a:r>
              <a:rPr lang="en-US" dirty="0"/>
              <a:t>Name</a:t>
            </a:r>
          </a:p>
        </p:txBody>
      </p:sp>
      <p:sp>
        <p:nvSpPr>
          <p:cNvPr id="34" name="Text Placeholder 9"/>
          <p:cNvSpPr>
            <a:spLocks noGrp="1"/>
          </p:cNvSpPr>
          <p:nvPr>
            <p:ph type="body" sz="quarter" idx="24" hasCustomPrompt="1"/>
          </p:nvPr>
        </p:nvSpPr>
        <p:spPr>
          <a:xfrm>
            <a:off x="5058529" y="3763844"/>
            <a:ext cx="2149424" cy="468995"/>
          </a:xfrm>
        </p:spPr>
        <p:txBody>
          <a:bodyPr anchor="ctr">
            <a:normAutofit/>
          </a:bodyPr>
          <a:lstStyle>
            <a:lvl1pPr marL="0" indent="0" algn="ctr">
              <a:buNone/>
              <a:defRPr sz="18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a:t>
            </a:r>
            <a:br>
              <a:rPr lang="en-US" dirty="0"/>
            </a:br>
            <a:r>
              <a:rPr lang="en-US" dirty="0"/>
              <a:t>Name</a:t>
            </a:r>
          </a:p>
        </p:txBody>
      </p:sp>
      <p:sp>
        <p:nvSpPr>
          <p:cNvPr id="35" name="Text Placeholder 9"/>
          <p:cNvSpPr>
            <a:spLocks noGrp="1"/>
          </p:cNvSpPr>
          <p:nvPr>
            <p:ph type="body" sz="quarter" idx="25" hasCustomPrompt="1"/>
          </p:nvPr>
        </p:nvSpPr>
        <p:spPr>
          <a:xfrm>
            <a:off x="7456974" y="3763844"/>
            <a:ext cx="2149424" cy="468995"/>
          </a:xfrm>
        </p:spPr>
        <p:txBody>
          <a:bodyPr anchor="ctr">
            <a:normAutofit/>
          </a:bodyPr>
          <a:lstStyle>
            <a:lvl1pPr marL="0" indent="0" algn="ctr">
              <a:buNone/>
              <a:defRPr sz="18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a:t>
            </a:r>
            <a:br>
              <a:rPr lang="en-US" dirty="0"/>
            </a:br>
            <a:r>
              <a:rPr lang="en-US" dirty="0"/>
              <a:t>Name</a:t>
            </a:r>
          </a:p>
        </p:txBody>
      </p:sp>
      <p:sp>
        <p:nvSpPr>
          <p:cNvPr id="2" name="Title 1"/>
          <p:cNvSpPr>
            <a:spLocks noGrp="1"/>
          </p:cNvSpPr>
          <p:nvPr>
            <p:ph type="title" hasCustomPrompt="1"/>
          </p:nvPr>
        </p:nvSpPr>
        <p:spPr>
          <a:xfrm>
            <a:off x="261225" y="3756771"/>
            <a:ext cx="2149424" cy="473356"/>
          </a:xfrm>
        </p:spPr>
        <p:txBody>
          <a:bodyPr anchor="ctr">
            <a:noAutofit/>
          </a:bodyPr>
          <a:lstStyle>
            <a:lvl1pPr algn="ctr">
              <a:defRPr lang="en-US" sz="1800" b="1" kern="1200" baseline="0" dirty="0">
                <a:solidFill>
                  <a:schemeClr val="tx1"/>
                </a:solidFill>
                <a:latin typeface="+mj-lt"/>
                <a:ea typeface="+mn-ea"/>
                <a:cs typeface="+mn-cs"/>
              </a:defRPr>
            </a:lvl1pPr>
          </a:lstStyle>
          <a:p>
            <a:r>
              <a:rPr lang="en-US" dirty="0"/>
              <a:t>Presenter </a:t>
            </a:r>
            <a:br>
              <a:rPr lang="en-US" dirty="0"/>
            </a:br>
            <a:r>
              <a:rPr lang="en-US" dirty="0"/>
              <a:t>Name</a:t>
            </a:r>
          </a:p>
        </p:txBody>
      </p:sp>
      <p:sp>
        <p:nvSpPr>
          <p:cNvPr id="31" name="Oval 30">
            <a:extLst>
              <a:ext uri="{FF2B5EF4-FFF2-40B4-BE49-F238E27FC236}">
                <a16:creationId xmlns:a16="http://schemas.microsoft.com/office/drawing/2014/main" id="{FA214403-2CB6-C843-AA88-657C619073B0}"/>
              </a:ext>
            </a:extLst>
          </p:cNvPr>
          <p:cNvSpPr/>
          <p:nvPr userDrawn="1"/>
        </p:nvSpPr>
        <p:spPr>
          <a:xfrm>
            <a:off x="10023065" y="1648526"/>
            <a:ext cx="1783610" cy="1783610"/>
          </a:xfrm>
          <a:prstGeom prst="ellipse">
            <a:avLst/>
          </a:prstGeom>
          <a:noFill/>
          <a:ln>
            <a:gradFill>
              <a:gsLst>
                <a:gs pos="0">
                  <a:srgbClr val="F26223"/>
                </a:gs>
                <a:gs pos="100000">
                  <a:srgbClr val="F6922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36" name="Picture 35">
            <a:extLst>
              <a:ext uri="{FF2B5EF4-FFF2-40B4-BE49-F238E27FC236}">
                <a16:creationId xmlns:a16="http://schemas.microsoft.com/office/drawing/2014/main" id="{8187020C-9422-2049-A696-5B800212958E}"/>
              </a:ext>
            </a:extLst>
          </p:cNvPr>
          <p:cNvPicPr>
            <a:picLocks noChangeAspect="1"/>
          </p:cNvPicPr>
          <p:nvPr userDrawn="1"/>
        </p:nvPicPr>
        <p:blipFill rotWithShape="1">
          <a:blip r:embed="rId2" cstate="screen">
            <a:alphaModFix amt="27000"/>
            <a:extLst>
              <a:ext uri="{28A0092B-C50C-407E-A947-70E740481C1C}">
                <a14:useLocalDpi xmlns:a14="http://schemas.microsoft.com/office/drawing/2010/main"/>
              </a:ext>
            </a:extLst>
          </a:blip>
          <a:srcRect l="10690" t="20300" r="63874" b="34509"/>
          <a:stretch/>
        </p:blipFill>
        <p:spPr>
          <a:xfrm>
            <a:off x="10233606" y="1859067"/>
            <a:ext cx="1362526" cy="1362526"/>
          </a:xfrm>
          <a:prstGeom prst="ellipse">
            <a:avLst/>
          </a:prstGeom>
        </p:spPr>
      </p:pic>
      <p:sp>
        <p:nvSpPr>
          <p:cNvPr id="37" name="Picture Placeholder 6">
            <a:extLst>
              <a:ext uri="{FF2B5EF4-FFF2-40B4-BE49-F238E27FC236}">
                <a16:creationId xmlns:a16="http://schemas.microsoft.com/office/drawing/2014/main" id="{54FEDB3E-C7A5-4E4D-9888-B8530934005A}"/>
              </a:ext>
            </a:extLst>
          </p:cNvPr>
          <p:cNvSpPr>
            <a:spLocks noGrp="1"/>
          </p:cNvSpPr>
          <p:nvPr>
            <p:ph type="pic" sz="quarter" idx="26" hasCustomPrompt="1"/>
          </p:nvPr>
        </p:nvSpPr>
        <p:spPr>
          <a:xfrm>
            <a:off x="10164751" y="1790212"/>
            <a:ext cx="1500241" cy="1500241"/>
          </a:xfrm>
          <a:prstGeom prst="ellipse">
            <a:avLst/>
          </a:prstGeom>
          <a:blipFill dpi="0" rotWithShape="1">
            <a:blip r:embed="rId3" cstate="screen">
              <a:extLst>
                <a:ext uri="{28A0092B-C50C-407E-A947-70E740481C1C}">
                  <a14:useLocalDpi xmlns:a14="http://schemas.microsoft.com/office/drawing/2010/main"/>
                </a:ext>
              </a:extLst>
            </a:blip>
            <a:srcRect/>
            <a:stretch>
              <a:fillRect l="-28879" t="-2381" r="-28879" b="-2381"/>
            </a:stretch>
          </a:blipFill>
          <a:ln>
            <a:noFill/>
          </a:ln>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en-US" sz="1500" b="1" kern="1200" dirty="0">
                <a:solidFill>
                  <a:schemeClr val="bg1">
                    <a:alpha val="75000"/>
                  </a:schemeClr>
                </a:solidFill>
                <a:latin typeface="+mn-lt"/>
                <a:ea typeface="+mn-ea"/>
                <a:cs typeface="+mn-cs"/>
              </a:defRPr>
            </a:lvl1pPr>
          </a:lstStyle>
          <a:p>
            <a:r>
              <a:rPr lang="en-US" dirty="0"/>
              <a:t>ADD</a:t>
            </a:r>
            <a:br>
              <a:rPr lang="en-US" dirty="0"/>
            </a:br>
            <a:r>
              <a:rPr lang="en-US" dirty="0"/>
              <a:t>YOUR PHOTO HERE</a:t>
            </a:r>
          </a:p>
        </p:txBody>
      </p:sp>
      <p:sp>
        <p:nvSpPr>
          <p:cNvPr id="38" name="Text Placeholder 4">
            <a:extLst>
              <a:ext uri="{FF2B5EF4-FFF2-40B4-BE49-F238E27FC236}">
                <a16:creationId xmlns:a16="http://schemas.microsoft.com/office/drawing/2014/main" id="{53FFB3DD-6A58-C545-B32A-489E1B2FBF91}"/>
              </a:ext>
            </a:extLst>
          </p:cNvPr>
          <p:cNvSpPr>
            <a:spLocks noGrp="1"/>
          </p:cNvSpPr>
          <p:nvPr>
            <p:ph type="body" sz="quarter" idx="27" hasCustomPrompt="1"/>
          </p:nvPr>
        </p:nvSpPr>
        <p:spPr>
          <a:xfrm>
            <a:off x="9842100" y="4314515"/>
            <a:ext cx="2149424" cy="390948"/>
          </a:xfrm>
        </p:spPr>
        <p:txBody>
          <a:bodyPr>
            <a:normAutofit/>
          </a:bodyPr>
          <a:lstStyle>
            <a:lvl1pPr marL="0" indent="0" algn="ctr">
              <a:buNone/>
              <a:defRPr sz="1200" baseline="0">
                <a:solidFill>
                  <a:schemeClr val="tx2"/>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US" dirty="0"/>
              <a:t>Add Job Title Here</a:t>
            </a:r>
          </a:p>
        </p:txBody>
      </p:sp>
      <p:sp>
        <p:nvSpPr>
          <p:cNvPr id="39" name="Text Placeholder 9">
            <a:extLst>
              <a:ext uri="{FF2B5EF4-FFF2-40B4-BE49-F238E27FC236}">
                <a16:creationId xmlns:a16="http://schemas.microsoft.com/office/drawing/2014/main" id="{1575EA2E-E1A0-FB4A-86B8-CB00177A2F61}"/>
              </a:ext>
            </a:extLst>
          </p:cNvPr>
          <p:cNvSpPr>
            <a:spLocks noGrp="1"/>
          </p:cNvSpPr>
          <p:nvPr>
            <p:ph type="body" sz="quarter" idx="28" hasCustomPrompt="1"/>
          </p:nvPr>
        </p:nvSpPr>
        <p:spPr>
          <a:xfrm>
            <a:off x="9842099" y="3763844"/>
            <a:ext cx="2149424" cy="468995"/>
          </a:xfrm>
        </p:spPr>
        <p:txBody>
          <a:bodyPr anchor="ctr">
            <a:normAutofit/>
          </a:bodyPr>
          <a:lstStyle>
            <a:lvl1pPr marL="0" indent="0" algn="ctr">
              <a:buNone/>
              <a:defRPr sz="1800" b="1" baseline="0">
                <a:solidFill>
                  <a:schemeClr val="tx1"/>
                </a:solidFill>
                <a:latin typeface="+mj-lt"/>
              </a:defRPr>
            </a:lvl1pPr>
            <a:lvl2pPr marL="457189" indent="0">
              <a:buNone/>
              <a:defRPr b="1"/>
            </a:lvl2pPr>
            <a:lvl3pPr marL="914377" indent="0">
              <a:buNone/>
              <a:defRPr b="1"/>
            </a:lvl3pPr>
            <a:lvl4pPr marL="1371566" indent="0">
              <a:buNone/>
              <a:defRPr b="1"/>
            </a:lvl4pPr>
            <a:lvl5pPr marL="1828754" indent="0">
              <a:buNone/>
              <a:defRPr b="1"/>
            </a:lvl5pPr>
          </a:lstStyle>
          <a:p>
            <a:pPr lvl="0"/>
            <a:r>
              <a:rPr lang="en-US" dirty="0"/>
              <a:t>Presenter </a:t>
            </a:r>
            <a:br>
              <a:rPr lang="en-US" dirty="0"/>
            </a:br>
            <a:r>
              <a:rPr lang="en-US" dirty="0"/>
              <a:t>Name</a:t>
            </a:r>
          </a:p>
        </p:txBody>
      </p:sp>
    </p:spTree>
    <p:extLst>
      <p:ext uri="{BB962C8B-B14F-4D97-AF65-F5344CB8AC3E}">
        <p14:creationId xmlns:p14="http://schemas.microsoft.com/office/powerpoint/2010/main" val="371675229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4" name="Group 23"/>
          <p:cNvGrpSpPr/>
          <p:nvPr userDrawn="1"/>
        </p:nvGrpSpPr>
        <p:grpSpPr>
          <a:xfrm>
            <a:off x="10899648" y="6364225"/>
            <a:ext cx="959707" cy="262281"/>
            <a:chOff x="884883" y="1898656"/>
            <a:chExt cx="2286155" cy="624789"/>
          </a:xfrm>
        </p:grpSpPr>
        <p:grpSp>
          <p:nvGrpSpPr>
            <p:cNvPr id="25" name="Group 24"/>
            <p:cNvGrpSpPr/>
            <p:nvPr userDrawn="1"/>
          </p:nvGrpSpPr>
          <p:grpSpPr>
            <a:xfrm>
              <a:off x="884883" y="2062438"/>
              <a:ext cx="1765727" cy="461007"/>
              <a:chOff x="884883" y="2062438"/>
              <a:chExt cx="1765727" cy="461007"/>
            </a:xfrm>
          </p:grpSpPr>
          <p:sp>
            <p:nvSpPr>
              <p:cNvPr id="30" name="Freeform: Shape 1"/>
              <p:cNvSpPr/>
              <p:nvPr/>
            </p:nvSpPr>
            <p:spPr>
              <a:xfrm>
                <a:off x="1284834" y="2144644"/>
                <a:ext cx="190597" cy="374269"/>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1" name="Freeform: Shape 2"/>
              <p:cNvSpPr/>
              <p:nvPr/>
            </p:nvSpPr>
            <p:spPr>
              <a:xfrm>
                <a:off x="1887468" y="2135705"/>
                <a:ext cx="343804" cy="382452"/>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2" name="Freeform: Shape 3"/>
              <p:cNvSpPr/>
              <p:nvPr/>
            </p:nvSpPr>
            <p:spPr>
              <a:xfrm>
                <a:off x="1536110" y="2148421"/>
                <a:ext cx="61938" cy="370492"/>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3" name="Freeform: Shape 4"/>
              <p:cNvSpPr/>
              <p:nvPr/>
            </p:nvSpPr>
            <p:spPr>
              <a:xfrm>
                <a:off x="1705809" y="2062438"/>
                <a:ext cx="142633" cy="461007"/>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4" name="Freeform: Shape 5"/>
              <p:cNvSpPr/>
              <p:nvPr/>
            </p:nvSpPr>
            <p:spPr>
              <a:xfrm>
                <a:off x="2270927" y="2135705"/>
                <a:ext cx="379683" cy="387739"/>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sp>
            <p:nvSpPr>
              <p:cNvPr id="35" name="Freeform: Shape 6"/>
              <p:cNvSpPr/>
              <p:nvPr/>
            </p:nvSpPr>
            <p:spPr>
              <a:xfrm>
                <a:off x="884883" y="2135705"/>
                <a:ext cx="330334" cy="387739"/>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solidFill>
                <a:schemeClr val="tx1"/>
              </a:solid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solidFill>
                    <a:schemeClr val="tx1"/>
                  </a:solidFill>
                  <a:latin typeface="Arial" pitchFamily="18"/>
                  <a:ea typeface="Arial Unicode MS" pitchFamily="2"/>
                  <a:cs typeface="Arial Unicode MS" pitchFamily="2"/>
                </a:endParaRPr>
              </a:p>
            </p:txBody>
          </p:sp>
        </p:grpSp>
        <p:grpSp>
          <p:nvGrpSpPr>
            <p:cNvPr id="26" name="Group 25"/>
            <p:cNvGrpSpPr/>
            <p:nvPr userDrawn="1"/>
          </p:nvGrpSpPr>
          <p:grpSpPr>
            <a:xfrm>
              <a:off x="1519618" y="1898656"/>
              <a:ext cx="1651420" cy="624789"/>
              <a:chOff x="1519618" y="1898656"/>
              <a:chExt cx="1651420" cy="624789"/>
            </a:xfrm>
            <a:gradFill>
              <a:gsLst>
                <a:gs pos="100000">
                  <a:srgbClr val="F69221"/>
                </a:gs>
                <a:gs pos="0">
                  <a:srgbClr val="F26223"/>
                </a:gs>
              </a:gsLst>
              <a:lin ang="0" scaled="0"/>
            </a:gradFill>
          </p:grpSpPr>
          <p:sp>
            <p:nvSpPr>
              <p:cNvPr id="27" name="Freeform: Shape 7"/>
              <p:cNvSpPr/>
              <p:nvPr/>
            </p:nvSpPr>
            <p:spPr>
              <a:xfrm>
                <a:off x="1519618" y="1898656"/>
                <a:ext cx="94921" cy="96305"/>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8" name="Freeform: Shape 8"/>
              <p:cNvSpPr/>
              <p:nvPr/>
            </p:nvSpPr>
            <p:spPr>
              <a:xfrm>
                <a:off x="3076117" y="2427895"/>
                <a:ext cx="94921" cy="9555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sp>
            <p:nvSpPr>
              <p:cNvPr id="29" name="Freeform: Shape 9"/>
              <p:cNvSpPr/>
              <p:nvPr/>
            </p:nvSpPr>
            <p:spPr>
              <a:xfrm>
                <a:off x="1703543" y="1924841"/>
                <a:ext cx="1284326" cy="570908"/>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90000" tIns="45000" rIns="90000" bIns="45000" anchor="ctr" anchorCtr="1" compatLnSpc="0"/>
              <a:lstStyle/>
              <a:p>
                <a:pPr marL="0" marR="0" lvl="0" indent="0" rtl="0" hangingPunct="0">
                  <a:lnSpc>
                    <a:spcPct val="100000"/>
                  </a:lnSpc>
                  <a:spcBef>
                    <a:spcPts val="0"/>
                  </a:spcBef>
                  <a:spcAft>
                    <a:spcPts val="0"/>
                  </a:spcAft>
                  <a:buNone/>
                  <a:tabLst/>
                </a:pPr>
                <a:endParaRPr lang="en-US" sz="2400" b="0" i="0" u="none" strike="noStrike" kern="1200">
                  <a:ln>
                    <a:noFill/>
                  </a:ln>
                  <a:latin typeface="Arial" pitchFamily="18"/>
                  <a:ea typeface="Arial Unicode MS" pitchFamily="2"/>
                  <a:cs typeface="Arial Unicode MS" pitchFamily="2"/>
                </a:endParaRPr>
              </a:p>
            </p:txBody>
          </p:sp>
        </p:grpSp>
      </p:grpSp>
    </p:spTree>
    <p:extLst>
      <p:ext uri="{BB962C8B-B14F-4D97-AF65-F5344CB8AC3E}">
        <p14:creationId xmlns:p14="http://schemas.microsoft.com/office/powerpoint/2010/main" val="1018541558"/>
      </p:ext>
    </p:extLst>
  </p:cSld>
  <p:clrMap bg1="lt1" tx1="dk1" bg2="lt2" tx2="dk2" accent1="accent1" accent2="accent2" accent3="accent3" accent4="accent4" accent5="accent5" accent6="accent6" hlink="hlink" folHlink="folHlink"/>
  <p:sldLayoutIdLst>
    <p:sldLayoutId id="2147483733" r:id="rId1"/>
    <p:sldLayoutId id="2147483760" r:id="rId2"/>
    <p:sldLayoutId id="2147483828" r:id="rId3"/>
    <p:sldLayoutId id="2147483841" r:id="rId4"/>
    <p:sldLayoutId id="2147483734" r:id="rId5"/>
    <p:sldLayoutId id="2147483763" r:id="rId6"/>
    <p:sldLayoutId id="2147483764" r:id="rId7"/>
    <p:sldLayoutId id="2147483765" r:id="rId8"/>
    <p:sldLayoutId id="2147483843" r:id="rId9"/>
    <p:sldLayoutId id="2147483844" r:id="rId10"/>
    <p:sldLayoutId id="2147483845" r:id="rId11"/>
    <p:sldLayoutId id="2147483735" r:id="rId12"/>
    <p:sldLayoutId id="2147483829" r:id="rId13"/>
    <p:sldLayoutId id="2147483766" r:id="rId14"/>
    <p:sldLayoutId id="2147483767" r:id="rId15"/>
    <p:sldLayoutId id="2147483768" r:id="rId16"/>
    <p:sldLayoutId id="2147483838" r:id="rId17"/>
    <p:sldLayoutId id="2147483769" r:id="rId18"/>
    <p:sldLayoutId id="2147483830" r:id="rId19"/>
    <p:sldLayoutId id="2147483759" r:id="rId20"/>
    <p:sldLayoutId id="2147483787" r:id="rId21"/>
    <p:sldLayoutId id="2147483778" r:id="rId22"/>
    <p:sldLayoutId id="2147483742" r:id="rId23"/>
    <p:sldLayoutId id="2147483839" r:id="rId24"/>
    <p:sldLayoutId id="2147483779" r:id="rId25"/>
    <p:sldLayoutId id="2147483842" r:id="rId26"/>
    <p:sldLayoutId id="2147483831" r:id="rId27"/>
    <p:sldLayoutId id="2147483736" r:id="rId28"/>
    <p:sldLayoutId id="2147483761" r:id="rId29"/>
    <p:sldLayoutId id="2147483812" r:id="rId30"/>
    <p:sldLayoutId id="2147483813" r:id="rId31"/>
    <p:sldLayoutId id="2147483737" r:id="rId32"/>
    <p:sldLayoutId id="2147483770" r:id="rId33"/>
    <p:sldLayoutId id="2147483771" r:id="rId34"/>
    <p:sldLayoutId id="2147483772" r:id="rId35"/>
    <p:sldLayoutId id="2147483738" r:id="rId36"/>
    <p:sldLayoutId id="2147483833" r:id="rId37"/>
    <p:sldLayoutId id="2147483834" r:id="rId38"/>
    <p:sldLayoutId id="2147483835" r:id="rId39"/>
    <p:sldLayoutId id="2147483774" r:id="rId40"/>
    <p:sldLayoutId id="2147483741" r:id="rId41"/>
    <p:sldLayoutId id="2147483846" r:id="rId42"/>
    <p:sldLayoutId id="2147483782" r:id="rId43"/>
    <p:sldLayoutId id="2147483743" r:id="rId44"/>
    <p:sldLayoutId id="2147483775" r:id="rId45"/>
    <p:sldLayoutId id="2147483776" r:id="rId46"/>
    <p:sldLayoutId id="2147483777" r:id="rId47"/>
    <p:sldLayoutId id="2147483709" r:id="rId48"/>
    <p:sldLayoutId id="2147483783" r:id="rId49"/>
    <p:sldLayoutId id="2147483837" r:id="rId50"/>
    <p:sldLayoutId id="2147483762" r:id="rId51"/>
    <p:sldLayoutId id="2147483740" r:id="rId52"/>
  </p:sldLayoutIdLst>
  <p:txStyles>
    <p:titleStyle>
      <a:lvl1pPr algn="l" defTabSz="914377" rtl="0" eaLnBrk="1" latinLnBrk="0" hangingPunct="1">
        <a:lnSpc>
          <a:spcPct val="90000"/>
        </a:lnSpc>
        <a:spcBef>
          <a:spcPct val="0"/>
        </a:spcBef>
        <a:buNone/>
        <a:defRPr sz="2933" b="1" kern="1200">
          <a:solidFill>
            <a:schemeClr val="tx1"/>
          </a:solidFill>
          <a:latin typeface="+mj-lt"/>
          <a:ea typeface="+mj-ea"/>
          <a:cs typeface="+mj-cs"/>
        </a:defRPr>
      </a:lvl1pPr>
    </p:titleStyle>
    <p:bodyStyle>
      <a:lvl1pPr marL="0" indent="0" algn="l" defTabSz="914377" rtl="0" eaLnBrk="1" latinLnBrk="0" hangingPunct="1">
        <a:lnSpc>
          <a:spcPct val="90000"/>
        </a:lnSpc>
        <a:spcBef>
          <a:spcPts val="1000"/>
        </a:spcBef>
        <a:buFont typeface="Arial" panose="020B0604020202020204" pitchFamily="34" charset="0"/>
        <a:buNone/>
        <a:defRPr sz="2133" kern="1200">
          <a:solidFill>
            <a:schemeClr val="tx1"/>
          </a:solidFill>
          <a:latin typeface="+mn-lt"/>
          <a:ea typeface="+mn-ea"/>
          <a:cs typeface="+mn-cs"/>
        </a:defRPr>
      </a:lvl1pPr>
      <a:lvl2pPr marL="457189" indent="0" algn="l" defTabSz="914377" rtl="0" eaLnBrk="1" latinLnBrk="0" hangingPunct="1">
        <a:lnSpc>
          <a:spcPct val="90000"/>
        </a:lnSpc>
        <a:spcBef>
          <a:spcPts val="500"/>
        </a:spcBef>
        <a:buFont typeface="Arial" panose="020B0604020202020204" pitchFamily="34" charset="0"/>
        <a:buNone/>
        <a:defRPr sz="1400" kern="1200">
          <a:solidFill>
            <a:schemeClr val="tx2"/>
          </a:solidFill>
          <a:latin typeface="+mn-lt"/>
          <a:ea typeface="+mn-ea"/>
          <a:cs typeface="+mn-cs"/>
        </a:defRPr>
      </a:lvl2pPr>
      <a:lvl3pPr marL="914377" indent="0" algn="l" defTabSz="914377" rtl="0" eaLnBrk="1" latinLnBrk="0" hangingPunct="1">
        <a:lnSpc>
          <a:spcPct val="90000"/>
        </a:lnSpc>
        <a:spcBef>
          <a:spcPts val="500"/>
        </a:spcBef>
        <a:buFont typeface="Arial" panose="020B0604020202020204" pitchFamily="34" charset="0"/>
        <a:buNone/>
        <a:defRPr sz="1400" kern="1200">
          <a:solidFill>
            <a:schemeClr val="tx2"/>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defRPr sz="1400" kern="1200">
          <a:solidFill>
            <a:schemeClr val="tx2"/>
          </a:solidFill>
          <a:latin typeface="+mn-lt"/>
          <a:ea typeface="+mn-ea"/>
          <a:cs typeface="+mn-cs"/>
        </a:defRPr>
      </a:lvl4pPr>
      <a:lvl5pPr marL="1828754" indent="0" algn="l" defTabSz="914377" rtl="0" eaLnBrk="1" latinLnBrk="0" hangingPunct="1">
        <a:lnSpc>
          <a:spcPct val="90000"/>
        </a:lnSpc>
        <a:spcBef>
          <a:spcPts val="500"/>
        </a:spcBef>
        <a:buFont typeface="Arial" panose="020B0604020202020204" pitchFamily="34" charset="0"/>
        <a:buNone/>
        <a:defRPr sz="1400" kern="1200">
          <a:solidFill>
            <a:schemeClr val="tx2"/>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hyperlink" Target="https://github.com/xaviersolau" TargetMode="External"/><Relationship Id="rId4" Type="http://schemas.openxmlformats.org/officeDocument/2006/relationships/image" Target="../media/image14.jp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0.xml"/><Relationship Id="rId5" Type="http://schemas.openxmlformats.org/officeDocument/2006/relationships/image" Target="../media/image15.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29.jpg"/><Relationship Id="rId2" Type="http://schemas.openxmlformats.org/officeDocument/2006/relationships/image" Target="../media/image25.png"/><Relationship Id="rId1" Type="http://schemas.openxmlformats.org/officeDocument/2006/relationships/slideLayout" Target="../slideLayouts/slideLayout20.xml"/><Relationship Id="rId6" Type="http://schemas.openxmlformats.org/officeDocument/2006/relationships/image" Target="../media/image28.png"/><Relationship Id="rId5" Type="http://schemas.openxmlformats.org/officeDocument/2006/relationships/image" Target="../media/image14.jpg"/><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amProf/MatBlazor" TargetMode="External"/><Relationship Id="rId2" Type="http://schemas.openxmlformats.org/officeDocument/2006/relationships/hyperlink" Target="https://github.com/mariusmuntean/ChartJs.Blazor" TargetMode="External"/><Relationship Id="rId1" Type="http://schemas.openxmlformats.org/officeDocument/2006/relationships/slideLayout" Target="../slideLayouts/slideLayout2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19.emf"/></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6.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0.xml"/><Relationship Id="rId1" Type="http://schemas.openxmlformats.org/officeDocument/2006/relationships/slideLayout" Target="../slideLayouts/slideLayout20.xml"/><Relationship Id="rId5" Type="http://schemas.openxmlformats.org/officeDocument/2006/relationships/image" Target="../media/image34.png"/><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46AD079-1B2F-4C93-AC31-19FD316C4C8C}"/>
              </a:ext>
            </a:extLst>
          </p:cNvPr>
          <p:cNvPicPr>
            <a:picLocks noChangeAspect="1"/>
          </p:cNvPicPr>
          <p:nvPr/>
        </p:nvPicPr>
        <p:blipFill rotWithShape="1">
          <a:blip r:embed="rId3"/>
          <a:srcRect r="6158" b="2177"/>
          <a:stretch/>
        </p:blipFill>
        <p:spPr>
          <a:xfrm>
            <a:off x="5839683" y="3141069"/>
            <a:ext cx="6352317" cy="3724793"/>
          </a:xfrm>
          <a:prstGeom prst="rect">
            <a:avLst/>
          </a:prstGeom>
        </p:spPr>
      </p:pic>
      <p:pic>
        <p:nvPicPr>
          <p:cNvPr id="3" name="Image 2">
            <a:extLst>
              <a:ext uri="{FF2B5EF4-FFF2-40B4-BE49-F238E27FC236}">
                <a16:creationId xmlns:a16="http://schemas.microsoft.com/office/drawing/2014/main" id="{EC9C2065-EA85-4026-872D-BBD444247484}"/>
              </a:ext>
            </a:extLst>
          </p:cNvPr>
          <p:cNvPicPr>
            <a:picLocks noChangeAspect="1"/>
          </p:cNvPicPr>
          <p:nvPr/>
        </p:nvPicPr>
        <p:blipFill rotWithShape="1">
          <a:blip r:embed="rId4"/>
          <a:srcRect t="5964" r="6906" b="4322"/>
          <a:stretch/>
        </p:blipFill>
        <p:spPr>
          <a:xfrm>
            <a:off x="5296123" y="0"/>
            <a:ext cx="6895878" cy="3545917"/>
          </a:xfrm>
          <a:prstGeom prst="rect">
            <a:avLst/>
          </a:prstGeom>
        </p:spPr>
      </p:pic>
      <p:sp>
        <p:nvSpPr>
          <p:cNvPr id="59" name="Freeform 58"/>
          <p:cNvSpPr/>
          <p:nvPr/>
        </p:nvSpPr>
        <p:spPr>
          <a:xfrm>
            <a:off x="0" y="-6269"/>
            <a:ext cx="12192000" cy="6865151"/>
          </a:xfrm>
          <a:custGeom>
            <a:avLst/>
            <a:gdLst>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32772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728367 w 9728367"/>
              <a:gd name="connsiteY11" fmla="*/ 5132772 h 5148863"/>
              <a:gd name="connsiteX12" fmla="*/ 9144000 w 9728367"/>
              <a:gd name="connsiteY12" fmla="*/ 5146679 h 5148863"/>
              <a:gd name="connsiteX13" fmla="*/ 9144000 w 9728367"/>
              <a:gd name="connsiteY13" fmla="*/ 5148863 h 5148863"/>
              <a:gd name="connsiteX14" fmla="*/ 0 w 9728367"/>
              <a:gd name="connsiteY14" fmla="*/ 5148863 h 5148863"/>
              <a:gd name="connsiteX15" fmla="*/ 0 w 9728367"/>
              <a:gd name="connsiteY15" fmla="*/ 4855028 h 5148863"/>
              <a:gd name="connsiteX16" fmla="*/ 0 w 9728367"/>
              <a:gd name="connsiteY16" fmla="*/ 4855028 h 5148863"/>
              <a:gd name="connsiteX17" fmla="*/ 0 w 9728367"/>
              <a:gd name="connsiteY17" fmla="*/ 0 h 5148863"/>
              <a:gd name="connsiteX0" fmla="*/ 0 w 9728367"/>
              <a:gd name="connsiteY0" fmla="*/ 0 h 5150156"/>
              <a:gd name="connsiteX1" fmla="*/ 587061 w 9728367"/>
              <a:gd name="connsiteY1" fmla="*/ 0 h 5150156"/>
              <a:gd name="connsiteX2" fmla="*/ 3962912 w 9728367"/>
              <a:gd name="connsiteY2" fmla="*/ 0 h 5150156"/>
              <a:gd name="connsiteX3" fmla="*/ 4638098 w 9728367"/>
              <a:gd name="connsiteY3" fmla="*/ 675186 h 5150156"/>
              <a:gd name="connsiteX4" fmla="*/ 4638098 w 9728367"/>
              <a:gd name="connsiteY4" fmla="*/ 4157900 h 5150156"/>
              <a:gd name="connsiteX5" fmla="*/ 4638573 w 9728367"/>
              <a:gd name="connsiteY5" fmla="*/ 4167305 h 5150156"/>
              <a:gd name="connsiteX6" fmla="*/ 5256309 w 9728367"/>
              <a:gd name="connsiteY6" fmla="*/ 4842041 h 5150156"/>
              <a:gd name="connsiteX7" fmla="*/ 5393713 w 9728367"/>
              <a:gd name="connsiteY7" fmla="*/ 4855028 h 5150156"/>
              <a:gd name="connsiteX8" fmla="*/ 9144000 w 9728367"/>
              <a:gd name="connsiteY8" fmla="*/ 4855028 h 5150156"/>
              <a:gd name="connsiteX9" fmla="*/ 9144000 w 9728367"/>
              <a:gd name="connsiteY9" fmla="*/ 4855762 h 5150156"/>
              <a:gd name="connsiteX10" fmla="*/ 9728367 w 9728367"/>
              <a:gd name="connsiteY10" fmla="*/ 4855762 h 5150156"/>
              <a:gd name="connsiteX11" fmla="*/ 9724890 w 9728367"/>
              <a:gd name="connsiteY11" fmla="*/ 5150156 h 5150156"/>
              <a:gd name="connsiteX12" fmla="*/ 9144000 w 9728367"/>
              <a:gd name="connsiteY12" fmla="*/ 5146679 h 5150156"/>
              <a:gd name="connsiteX13" fmla="*/ 9144000 w 9728367"/>
              <a:gd name="connsiteY13" fmla="*/ 5148863 h 5150156"/>
              <a:gd name="connsiteX14" fmla="*/ 0 w 9728367"/>
              <a:gd name="connsiteY14" fmla="*/ 5148863 h 5150156"/>
              <a:gd name="connsiteX15" fmla="*/ 0 w 9728367"/>
              <a:gd name="connsiteY15" fmla="*/ 4855028 h 5150156"/>
              <a:gd name="connsiteX16" fmla="*/ 0 w 9728367"/>
              <a:gd name="connsiteY16" fmla="*/ 4855028 h 5150156"/>
              <a:gd name="connsiteX17" fmla="*/ 0 w 9728367"/>
              <a:gd name="connsiteY17" fmla="*/ 0 h 5150156"/>
              <a:gd name="connsiteX0" fmla="*/ 0 w 9728367"/>
              <a:gd name="connsiteY0" fmla="*/ 0 h 5148863"/>
              <a:gd name="connsiteX1" fmla="*/ 587061 w 9728367"/>
              <a:gd name="connsiteY1" fmla="*/ 0 h 5148863"/>
              <a:gd name="connsiteX2" fmla="*/ 3962912 w 9728367"/>
              <a:gd name="connsiteY2" fmla="*/ 0 h 5148863"/>
              <a:gd name="connsiteX3" fmla="*/ 4638098 w 9728367"/>
              <a:gd name="connsiteY3" fmla="*/ 675186 h 5148863"/>
              <a:gd name="connsiteX4" fmla="*/ 4638098 w 9728367"/>
              <a:gd name="connsiteY4" fmla="*/ 4157900 h 5148863"/>
              <a:gd name="connsiteX5" fmla="*/ 4638573 w 9728367"/>
              <a:gd name="connsiteY5" fmla="*/ 4167305 h 5148863"/>
              <a:gd name="connsiteX6" fmla="*/ 5256309 w 9728367"/>
              <a:gd name="connsiteY6" fmla="*/ 4842041 h 5148863"/>
              <a:gd name="connsiteX7" fmla="*/ 5393713 w 9728367"/>
              <a:gd name="connsiteY7" fmla="*/ 4855028 h 5148863"/>
              <a:gd name="connsiteX8" fmla="*/ 9144000 w 9728367"/>
              <a:gd name="connsiteY8" fmla="*/ 4855028 h 5148863"/>
              <a:gd name="connsiteX9" fmla="*/ 9144000 w 9728367"/>
              <a:gd name="connsiteY9" fmla="*/ 4855762 h 5148863"/>
              <a:gd name="connsiteX10" fmla="*/ 9728367 w 9728367"/>
              <a:gd name="connsiteY10" fmla="*/ 4855762 h 5148863"/>
              <a:gd name="connsiteX11" fmla="*/ 9144000 w 9728367"/>
              <a:gd name="connsiteY11" fmla="*/ 5146679 h 5148863"/>
              <a:gd name="connsiteX12" fmla="*/ 9144000 w 9728367"/>
              <a:gd name="connsiteY12" fmla="*/ 5148863 h 5148863"/>
              <a:gd name="connsiteX13" fmla="*/ 0 w 9728367"/>
              <a:gd name="connsiteY13" fmla="*/ 5148863 h 5148863"/>
              <a:gd name="connsiteX14" fmla="*/ 0 w 9728367"/>
              <a:gd name="connsiteY14" fmla="*/ 4855028 h 5148863"/>
              <a:gd name="connsiteX15" fmla="*/ 0 w 9728367"/>
              <a:gd name="connsiteY15" fmla="*/ 4855028 h 5148863"/>
              <a:gd name="connsiteX16" fmla="*/ 0 w 9728367"/>
              <a:gd name="connsiteY16" fmla="*/ 0 h 5148863"/>
              <a:gd name="connsiteX0" fmla="*/ 0 w 9144000"/>
              <a:gd name="connsiteY0" fmla="*/ 0 h 5148863"/>
              <a:gd name="connsiteX1" fmla="*/ 587061 w 9144000"/>
              <a:gd name="connsiteY1" fmla="*/ 0 h 5148863"/>
              <a:gd name="connsiteX2" fmla="*/ 3962912 w 9144000"/>
              <a:gd name="connsiteY2" fmla="*/ 0 h 5148863"/>
              <a:gd name="connsiteX3" fmla="*/ 4638098 w 9144000"/>
              <a:gd name="connsiteY3" fmla="*/ 675186 h 5148863"/>
              <a:gd name="connsiteX4" fmla="*/ 4638098 w 9144000"/>
              <a:gd name="connsiteY4" fmla="*/ 4157900 h 5148863"/>
              <a:gd name="connsiteX5" fmla="*/ 4638573 w 9144000"/>
              <a:gd name="connsiteY5" fmla="*/ 4167305 h 5148863"/>
              <a:gd name="connsiteX6" fmla="*/ 5256309 w 9144000"/>
              <a:gd name="connsiteY6" fmla="*/ 4842041 h 5148863"/>
              <a:gd name="connsiteX7" fmla="*/ 5393713 w 9144000"/>
              <a:gd name="connsiteY7" fmla="*/ 4855028 h 5148863"/>
              <a:gd name="connsiteX8" fmla="*/ 9144000 w 9144000"/>
              <a:gd name="connsiteY8" fmla="*/ 4855028 h 5148863"/>
              <a:gd name="connsiteX9" fmla="*/ 9144000 w 9144000"/>
              <a:gd name="connsiteY9" fmla="*/ 4855762 h 5148863"/>
              <a:gd name="connsiteX10" fmla="*/ 9144000 w 9144000"/>
              <a:gd name="connsiteY10" fmla="*/ 5146679 h 5148863"/>
              <a:gd name="connsiteX11" fmla="*/ 9144000 w 9144000"/>
              <a:gd name="connsiteY11" fmla="*/ 5148863 h 5148863"/>
              <a:gd name="connsiteX12" fmla="*/ 0 w 9144000"/>
              <a:gd name="connsiteY12" fmla="*/ 5148863 h 5148863"/>
              <a:gd name="connsiteX13" fmla="*/ 0 w 9144000"/>
              <a:gd name="connsiteY13" fmla="*/ 4855028 h 5148863"/>
              <a:gd name="connsiteX14" fmla="*/ 0 w 9144000"/>
              <a:gd name="connsiteY14" fmla="*/ 4855028 h 5148863"/>
              <a:gd name="connsiteX15" fmla="*/ 0 w 9144000"/>
              <a:gd name="connsiteY15" fmla="*/ 0 h 514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44000" h="5148863">
                <a:moveTo>
                  <a:pt x="0" y="0"/>
                </a:moveTo>
                <a:lnTo>
                  <a:pt x="587061" y="0"/>
                </a:lnTo>
                <a:lnTo>
                  <a:pt x="3962912" y="0"/>
                </a:lnTo>
                <a:cubicBezTo>
                  <a:pt x="4335807" y="0"/>
                  <a:pt x="4638098" y="302291"/>
                  <a:pt x="4638098" y="675186"/>
                </a:cubicBezTo>
                <a:lnTo>
                  <a:pt x="4638098" y="4157900"/>
                </a:lnTo>
                <a:cubicBezTo>
                  <a:pt x="4638256" y="4161035"/>
                  <a:pt x="4638415" y="4164170"/>
                  <a:pt x="4638573" y="4167305"/>
                </a:cubicBezTo>
                <a:cubicBezTo>
                  <a:pt x="4672936" y="4505664"/>
                  <a:pt x="4927266" y="4778995"/>
                  <a:pt x="5256309" y="4842041"/>
                </a:cubicBezTo>
                <a:lnTo>
                  <a:pt x="5393713" y="4855028"/>
                </a:lnTo>
                <a:lnTo>
                  <a:pt x="9144000" y="4855028"/>
                </a:lnTo>
                <a:lnTo>
                  <a:pt x="9144000" y="4855762"/>
                </a:lnTo>
                <a:lnTo>
                  <a:pt x="9144000" y="5146679"/>
                </a:lnTo>
                <a:lnTo>
                  <a:pt x="9144000" y="5148863"/>
                </a:lnTo>
                <a:lnTo>
                  <a:pt x="0" y="5148863"/>
                </a:lnTo>
                <a:lnTo>
                  <a:pt x="0" y="4855028"/>
                </a:lnTo>
                <a:lnTo>
                  <a:pt x="0" y="4855028"/>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lvl="0" algn="ctr"/>
            <a:endParaRPr lang="en-US" sz="2400"/>
          </a:p>
        </p:txBody>
      </p:sp>
      <p:sp>
        <p:nvSpPr>
          <p:cNvPr id="82" name="Text Placeholder 81"/>
          <p:cNvSpPr>
            <a:spLocks noGrp="1"/>
          </p:cNvSpPr>
          <p:nvPr>
            <p:ph type="body" sz="quarter" idx="11"/>
          </p:nvPr>
        </p:nvSpPr>
        <p:spPr/>
        <p:txBody>
          <a:bodyPr>
            <a:normAutofit/>
          </a:bodyPr>
          <a:lstStyle/>
          <a:p>
            <a:r>
              <a:rPr lang="en-US"/>
              <a:t>Xavier Solau</a:t>
            </a:r>
          </a:p>
        </p:txBody>
      </p:sp>
      <p:sp>
        <p:nvSpPr>
          <p:cNvPr id="83" name="Text Placeholder 82"/>
          <p:cNvSpPr>
            <a:spLocks noGrp="1"/>
          </p:cNvSpPr>
          <p:nvPr>
            <p:ph type="body" sz="quarter" idx="12"/>
          </p:nvPr>
        </p:nvSpPr>
        <p:spPr>
          <a:xfrm>
            <a:off x="782749" y="4505680"/>
            <a:ext cx="4931833" cy="1011199"/>
          </a:xfrm>
        </p:spPr>
        <p:txBody>
          <a:bodyPr>
            <a:normAutofit/>
          </a:bodyPr>
          <a:lstStyle/>
          <a:p>
            <a:r>
              <a:rPr lang="en-US" dirty="0"/>
              <a:t>A </a:t>
            </a:r>
            <a:r>
              <a:rPr lang="en-US" dirty="0" err="1"/>
              <a:t>.Net</a:t>
            </a:r>
            <a:r>
              <a:rPr lang="en-US" dirty="0"/>
              <a:t> fan</a:t>
            </a:r>
          </a:p>
          <a:p>
            <a:r>
              <a:rPr lang="en-US" dirty="0"/>
              <a:t>On </a:t>
            </a:r>
            <a:r>
              <a:rPr lang="en-US" dirty="0" err="1"/>
              <a:t>Github</a:t>
            </a:r>
            <a:r>
              <a:rPr lang="en-US" dirty="0"/>
              <a:t>: </a:t>
            </a:r>
            <a:r>
              <a:rPr lang="en-US" dirty="0" err="1">
                <a:hlinkClick r:id="rId5"/>
              </a:rPr>
              <a:t>xaviersolau</a:t>
            </a:r>
            <a:endParaRPr lang="en-US" dirty="0"/>
          </a:p>
        </p:txBody>
      </p:sp>
      <p:sp>
        <p:nvSpPr>
          <p:cNvPr id="38" name="Title 37"/>
          <p:cNvSpPr>
            <a:spLocks noGrp="1"/>
          </p:cNvSpPr>
          <p:nvPr>
            <p:ph type="title"/>
          </p:nvPr>
        </p:nvSpPr>
        <p:spPr/>
        <p:txBody>
          <a:bodyPr/>
          <a:lstStyle/>
          <a:p>
            <a:r>
              <a:rPr lang="en-US" sz="7200"/>
              <a:t>Blazor</a:t>
            </a:r>
            <a:br>
              <a:rPr lang="en-US" sz="3600"/>
            </a:br>
            <a:r>
              <a:rPr lang="en-US" sz="2400"/>
              <a:t>.Net in your Browser running on Web Assembly!</a:t>
            </a:r>
          </a:p>
        </p:txBody>
      </p:sp>
      <p:grpSp>
        <p:nvGrpSpPr>
          <p:cNvPr id="85" name="Group 84"/>
          <p:cNvGrpSpPr/>
          <p:nvPr/>
        </p:nvGrpSpPr>
        <p:grpSpPr>
          <a:xfrm>
            <a:off x="891125" y="3716797"/>
            <a:ext cx="1651799" cy="130515"/>
            <a:chOff x="716078" y="3668896"/>
            <a:chExt cx="1591978" cy="125788"/>
          </a:xfrm>
          <a:gradFill>
            <a:gsLst>
              <a:gs pos="48000">
                <a:srgbClr val="F69221"/>
              </a:gs>
              <a:gs pos="0">
                <a:srgbClr val="F26223"/>
              </a:gs>
              <a:gs pos="74000">
                <a:srgbClr val="FF9400">
                  <a:alpha val="54000"/>
                </a:srgbClr>
              </a:gs>
              <a:gs pos="100000">
                <a:srgbClr val="FF9400">
                  <a:alpha val="2000"/>
                </a:srgbClr>
              </a:gs>
            </a:gsLst>
            <a:lin ang="0" scaled="0"/>
          </a:gradFill>
        </p:grpSpPr>
        <p:sp>
          <p:nvSpPr>
            <p:cNvPr id="86" name="Oval 85"/>
            <p:cNvSpPr/>
            <p:nvPr/>
          </p:nvSpPr>
          <p:spPr>
            <a:xfrm>
              <a:off x="71607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7" name="Oval 86"/>
            <p:cNvSpPr/>
            <p:nvPr/>
          </p:nvSpPr>
          <p:spPr>
            <a:xfrm>
              <a:off x="89577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8" name="Oval 87"/>
            <p:cNvSpPr/>
            <p:nvPr/>
          </p:nvSpPr>
          <p:spPr>
            <a:xfrm>
              <a:off x="10754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9" name="Oval 88"/>
            <p:cNvSpPr/>
            <p:nvPr/>
          </p:nvSpPr>
          <p:spPr>
            <a:xfrm>
              <a:off x="1255163"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0" name="Oval 89"/>
            <p:cNvSpPr/>
            <p:nvPr/>
          </p:nvSpPr>
          <p:spPr>
            <a:xfrm>
              <a:off x="1440584"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1" name="Oval 90"/>
            <p:cNvSpPr/>
            <p:nvPr/>
          </p:nvSpPr>
          <p:spPr>
            <a:xfrm>
              <a:off x="1626005"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2" name="Oval 91"/>
            <p:cNvSpPr/>
            <p:nvPr/>
          </p:nvSpPr>
          <p:spPr>
            <a:xfrm>
              <a:off x="1811426"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3" name="Oval 92"/>
            <p:cNvSpPr/>
            <p:nvPr/>
          </p:nvSpPr>
          <p:spPr>
            <a:xfrm>
              <a:off x="1996847"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4" name="Oval 93"/>
            <p:cNvSpPr/>
            <p:nvPr/>
          </p:nvSpPr>
          <p:spPr>
            <a:xfrm>
              <a:off x="2182268" y="3668896"/>
              <a:ext cx="125788" cy="125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60" name="Group 59"/>
          <p:cNvGrpSpPr/>
          <p:nvPr/>
        </p:nvGrpSpPr>
        <p:grpSpPr>
          <a:xfrm>
            <a:off x="878542" y="1077210"/>
            <a:ext cx="1868276" cy="510585"/>
            <a:chOff x="2194560" y="2286000"/>
            <a:chExt cx="6537600" cy="1786680"/>
          </a:xfrm>
          <a:solidFill>
            <a:schemeClr val="tx1"/>
          </a:solidFill>
        </p:grpSpPr>
        <p:sp>
          <p:nvSpPr>
            <p:cNvPr id="61"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2"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3"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4"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5"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6"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7"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adFill>
              <a:gsLst>
                <a:gs pos="100000">
                  <a:srgbClr val="F26223"/>
                </a:gs>
                <a:gs pos="20000">
                  <a:srgbClr val="F69221"/>
                </a:gs>
              </a:gsLst>
              <a:lin ang="2700000" scaled="1"/>
            </a:grad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8"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adFill>
              <a:gsLst>
                <a:gs pos="100000">
                  <a:srgbClr val="F26223"/>
                </a:gs>
                <a:gs pos="20000">
                  <a:srgbClr val="F69221"/>
                </a:gs>
              </a:gsLst>
              <a:lin ang="2700000" scaled="1"/>
            </a:grad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69"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adFill>
              <a:gsLst>
                <a:gs pos="100000">
                  <a:srgbClr val="F26223"/>
                </a:gs>
                <a:gs pos="20000">
                  <a:srgbClr val="F69221"/>
                </a:gs>
              </a:gsLst>
              <a:lin ang="2700000" scaled="1"/>
            </a:grad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pic>
        <p:nvPicPr>
          <p:cNvPr id="28" name="Picture 2" descr="Blazor icon">
            <a:extLst>
              <a:ext uri="{FF2B5EF4-FFF2-40B4-BE49-F238E27FC236}">
                <a16:creationId xmlns:a16="http://schemas.microsoft.com/office/drawing/2014/main" id="{EF02EECC-625B-4DBD-BF74-76093F5B6E6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6081" y="967712"/>
            <a:ext cx="1232759" cy="1232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0418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So how does it work?</a:t>
            </a:r>
          </a:p>
        </p:txBody>
      </p:sp>
      <p:sp>
        <p:nvSpPr>
          <p:cNvPr id="2" name="Title 1"/>
          <p:cNvSpPr>
            <a:spLocks noGrp="1"/>
          </p:cNvSpPr>
          <p:nvPr>
            <p:ph type="title"/>
          </p:nvPr>
        </p:nvSpPr>
        <p:spPr/>
        <p:txBody>
          <a:bodyPr>
            <a:normAutofit/>
          </a:bodyPr>
          <a:lstStyle/>
          <a:p>
            <a:r>
              <a:rPr lang="en-US"/>
              <a:t>The Blazor project</a:t>
            </a:r>
          </a:p>
        </p:txBody>
      </p:sp>
      <p:sp>
        <p:nvSpPr>
          <p:cNvPr id="4" name="ZoneTexte 3">
            <a:extLst>
              <a:ext uri="{FF2B5EF4-FFF2-40B4-BE49-F238E27FC236}">
                <a16:creationId xmlns:a16="http://schemas.microsoft.com/office/drawing/2014/main" id="{3634630C-95FC-49DE-8B09-D3CF47406DCF}"/>
              </a:ext>
            </a:extLst>
          </p:cNvPr>
          <p:cNvSpPr txBox="1"/>
          <p:nvPr/>
        </p:nvSpPr>
        <p:spPr>
          <a:xfrm>
            <a:off x="861060" y="2382054"/>
            <a:ext cx="5349240"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t>Run in browser sandbox (same as JS code)</a:t>
            </a:r>
          </a:p>
          <a:p>
            <a:pPr marL="342900" indent="-342900">
              <a:buFont typeface="Arial" panose="020B0604020202020204" pitchFamily="34" charset="0"/>
              <a:buChar char="•"/>
            </a:pPr>
            <a:r>
              <a:rPr lang="en-US" sz="2400" dirty="0"/>
              <a:t>Use Mono for the .NET runtime</a:t>
            </a:r>
          </a:p>
          <a:p>
            <a:pPr marL="342900" indent="-342900">
              <a:buFont typeface="Arial" panose="020B0604020202020204" pitchFamily="34" charset="0"/>
              <a:buChar char="•"/>
            </a:pPr>
            <a:endParaRPr lang="en-US" sz="2400" dirty="0"/>
          </a:p>
        </p:txBody>
      </p:sp>
      <p:sp>
        <p:nvSpPr>
          <p:cNvPr id="5" name="ZoneTexte 4">
            <a:extLst>
              <a:ext uri="{FF2B5EF4-FFF2-40B4-BE49-F238E27FC236}">
                <a16:creationId xmlns:a16="http://schemas.microsoft.com/office/drawing/2014/main" id="{FF356195-F624-4598-8340-0A7FE1BEF3D2}"/>
              </a:ext>
            </a:extLst>
          </p:cNvPr>
          <p:cNvSpPr txBox="1"/>
          <p:nvPr/>
        </p:nvSpPr>
        <p:spPr>
          <a:xfrm>
            <a:off x="2560658" y="5239444"/>
            <a:ext cx="7063914" cy="707886"/>
          </a:xfrm>
          <a:prstGeom prst="rect">
            <a:avLst/>
          </a:prstGeom>
          <a:noFill/>
        </p:spPr>
        <p:txBody>
          <a:bodyPr wrap="square" rtlCol="0">
            <a:spAutoFit/>
          </a:bodyPr>
          <a:lstStyle/>
          <a:p>
            <a:pPr algn="ctr"/>
            <a:r>
              <a:rPr lang="en-US" sz="4000" dirty="0">
                <a:ln w="0"/>
                <a:solidFill>
                  <a:schemeClr val="accent1"/>
                </a:solidFill>
                <a:effectLst>
                  <a:outerShdw blurRad="50800" dist="38100" dir="2700000" algn="tl" rotWithShape="0">
                    <a:prstClr val="black">
                      <a:alpha val="40000"/>
                    </a:prstClr>
                  </a:outerShdw>
                </a:effectLst>
              </a:rPr>
              <a:t>Browser-side </a:t>
            </a:r>
            <a:r>
              <a:rPr lang="en-US" sz="4000" dirty="0" err="1">
                <a:ln w="0"/>
                <a:solidFill>
                  <a:schemeClr val="accent1"/>
                </a:solidFill>
                <a:effectLst>
                  <a:outerShdw blurRad="50800" dist="38100" dir="2700000" algn="tl" rotWithShape="0">
                    <a:prstClr val="black">
                      <a:alpha val="40000"/>
                    </a:prstClr>
                  </a:outerShdw>
                </a:effectLst>
              </a:rPr>
              <a:t>Blazor</a:t>
            </a:r>
            <a:endParaRPr lang="en-US" sz="4000" dirty="0">
              <a:ln w="0"/>
              <a:solidFill>
                <a:schemeClr val="accent1"/>
              </a:solidFill>
              <a:effectLst>
                <a:outerShdw blurRad="50800" dist="38100" dir="2700000" algn="tl" rotWithShape="0">
                  <a:prstClr val="black">
                    <a:alpha val="40000"/>
                  </a:prstClr>
                </a:outerShdw>
              </a:effectLst>
            </a:endParaRPr>
          </a:p>
        </p:txBody>
      </p:sp>
      <p:pic>
        <p:nvPicPr>
          <p:cNvPr id="2050" name="Picture 2" descr="Blazor client-side runs .NET code in the browser with WebAssembly.">
            <a:extLst>
              <a:ext uri="{FF2B5EF4-FFF2-40B4-BE49-F238E27FC236}">
                <a16:creationId xmlns:a16="http://schemas.microsoft.com/office/drawing/2014/main" id="{550B3F19-D493-490F-99AF-A6708715C7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3168" y="1100502"/>
            <a:ext cx="4543425" cy="3829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6525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a:xfrm>
            <a:off x="369150" y="917511"/>
            <a:ext cx="11446933" cy="379943"/>
          </a:xfrm>
        </p:spPr>
        <p:txBody>
          <a:bodyPr/>
          <a:lstStyle/>
          <a:p>
            <a:r>
              <a:rPr lang="en-US"/>
              <a:t>Why Mono?</a:t>
            </a:r>
          </a:p>
        </p:txBody>
      </p:sp>
      <p:sp>
        <p:nvSpPr>
          <p:cNvPr id="2" name="Title 1"/>
          <p:cNvSpPr>
            <a:spLocks noGrp="1"/>
          </p:cNvSpPr>
          <p:nvPr>
            <p:ph type="title"/>
          </p:nvPr>
        </p:nvSpPr>
        <p:spPr/>
        <p:txBody>
          <a:bodyPr>
            <a:normAutofit/>
          </a:bodyPr>
          <a:lstStyle/>
          <a:p>
            <a:r>
              <a:rPr lang="en-US"/>
              <a:t>The Blazor project</a:t>
            </a:r>
          </a:p>
        </p:txBody>
      </p:sp>
      <p:sp>
        <p:nvSpPr>
          <p:cNvPr id="7" name="Rectangle 6">
            <a:extLst>
              <a:ext uri="{FF2B5EF4-FFF2-40B4-BE49-F238E27FC236}">
                <a16:creationId xmlns:a16="http://schemas.microsoft.com/office/drawing/2014/main" id="{FBC57FA2-5929-406D-9B46-DAD102BE0FDB}"/>
              </a:ext>
            </a:extLst>
          </p:cNvPr>
          <p:cNvSpPr/>
          <p:nvPr/>
        </p:nvSpPr>
        <p:spPr>
          <a:xfrm>
            <a:off x="1221526" y="1929887"/>
            <a:ext cx="8676329" cy="2677656"/>
          </a:xfrm>
          <a:prstGeom prst="rect">
            <a:avLst/>
          </a:prstGeom>
        </p:spPr>
        <p:txBody>
          <a:bodyPr wrap="square">
            <a:spAutoFit/>
          </a:bodyPr>
          <a:lstStyle/>
          <a:p>
            <a:pPr marL="285750" indent="-285750">
              <a:buFont typeface="Arial" panose="020B0604020202020204" pitchFamily="34" charset="0"/>
              <a:buChar char="•"/>
            </a:pPr>
            <a:r>
              <a:rPr lang="en-US" sz="2400" dirty="0"/>
              <a:t>Open source supported by Microsoft</a:t>
            </a:r>
          </a:p>
          <a:p>
            <a:pPr marL="285750" indent="-285750">
              <a:buFont typeface="Arial" panose="020B0604020202020204" pitchFamily="34" charset="0"/>
              <a:buChar char="•"/>
            </a:pPr>
            <a:r>
              <a:rPr lang="en-US" sz="2400" dirty="0"/>
              <a:t>Used with Xamarin on iOS, Android, macOS…</a:t>
            </a:r>
          </a:p>
          <a:p>
            <a:pPr marL="285750" indent="-285750">
              <a:buFont typeface="Arial" panose="020B0604020202020204" pitchFamily="34" charset="0"/>
              <a:buChar char="•"/>
            </a:pPr>
            <a:r>
              <a:rPr lang="en-US" sz="2400" dirty="0"/>
              <a:t>Available on </a:t>
            </a:r>
            <a:r>
              <a:rPr lang="en-US" sz="2400" dirty="0" err="1"/>
              <a:t>WebAssembly</a:t>
            </a:r>
            <a:endParaRPr lang="en-US" sz="2400" dirty="0"/>
          </a:p>
          <a:p>
            <a:endParaRPr lang="en-US" sz="2400" dirty="0"/>
          </a:p>
          <a:p>
            <a:r>
              <a:rPr lang="en-US" sz="2400" dirty="0"/>
              <a:t>The alternatives:</a:t>
            </a:r>
          </a:p>
          <a:p>
            <a:pPr marL="285750" indent="-285750">
              <a:buFont typeface="Arial" panose="020B0604020202020204" pitchFamily="34" charset="0"/>
              <a:buChar char="•"/>
            </a:pPr>
            <a:r>
              <a:rPr lang="en-US" sz="2400" dirty="0" err="1"/>
              <a:t>.Net</a:t>
            </a:r>
            <a:r>
              <a:rPr lang="en-US" sz="2400" dirty="0"/>
              <a:t> Core: server application oriented</a:t>
            </a:r>
          </a:p>
          <a:p>
            <a:pPr marL="285750" indent="-285750">
              <a:buFont typeface="Arial" panose="020B0604020202020204" pitchFamily="34" charset="0"/>
              <a:buChar char="•"/>
            </a:pPr>
            <a:r>
              <a:rPr lang="en-US" sz="2400" dirty="0" err="1"/>
              <a:t>CoreRT</a:t>
            </a:r>
            <a:r>
              <a:rPr lang="en-US" sz="2400" dirty="0"/>
              <a:t> (.NET </a:t>
            </a:r>
            <a:r>
              <a:rPr lang="en-US" sz="2400" dirty="0" err="1"/>
              <a:t>AoT</a:t>
            </a:r>
            <a:r>
              <a:rPr lang="en-US" sz="2400" dirty="0"/>
              <a:t> compiler): is “work-in-progress”</a:t>
            </a:r>
          </a:p>
        </p:txBody>
      </p:sp>
      <p:pic>
        <p:nvPicPr>
          <p:cNvPr id="8" name="Image 7">
            <a:extLst>
              <a:ext uri="{FF2B5EF4-FFF2-40B4-BE49-F238E27FC236}">
                <a16:creationId xmlns:a16="http://schemas.microsoft.com/office/drawing/2014/main" id="{3971B91B-0A04-4024-B11A-C753388EF514}"/>
              </a:ext>
            </a:extLst>
          </p:cNvPr>
          <p:cNvPicPr>
            <a:picLocks noChangeAspect="1"/>
          </p:cNvPicPr>
          <p:nvPr/>
        </p:nvPicPr>
        <p:blipFill>
          <a:blip r:embed="rId2"/>
          <a:stretch>
            <a:fillRect/>
          </a:stretch>
        </p:blipFill>
        <p:spPr>
          <a:xfrm>
            <a:off x="9720583" y="365126"/>
            <a:ext cx="2095500" cy="2495550"/>
          </a:xfrm>
          <a:prstGeom prst="rect">
            <a:avLst/>
          </a:prstGeom>
        </p:spPr>
      </p:pic>
    </p:spTree>
    <p:extLst>
      <p:ext uri="{BB962C8B-B14F-4D97-AF65-F5344CB8AC3E}">
        <p14:creationId xmlns:p14="http://schemas.microsoft.com/office/powerpoint/2010/main" val="2266705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Not only running on client?</a:t>
            </a:r>
          </a:p>
        </p:txBody>
      </p:sp>
      <p:sp>
        <p:nvSpPr>
          <p:cNvPr id="2" name="Title 1"/>
          <p:cNvSpPr>
            <a:spLocks noGrp="1"/>
          </p:cNvSpPr>
          <p:nvPr>
            <p:ph type="title"/>
          </p:nvPr>
        </p:nvSpPr>
        <p:spPr/>
        <p:txBody>
          <a:bodyPr>
            <a:normAutofit/>
          </a:bodyPr>
          <a:lstStyle/>
          <a:p>
            <a:r>
              <a:rPr lang="en-US"/>
              <a:t>The Blazor project</a:t>
            </a:r>
          </a:p>
        </p:txBody>
      </p:sp>
      <p:sp>
        <p:nvSpPr>
          <p:cNvPr id="4" name="ZoneTexte 3">
            <a:extLst>
              <a:ext uri="{FF2B5EF4-FFF2-40B4-BE49-F238E27FC236}">
                <a16:creationId xmlns:a16="http://schemas.microsoft.com/office/drawing/2014/main" id="{3634630C-95FC-49DE-8B09-D3CF47406DCF}"/>
              </a:ext>
            </a:extLst>
          </p:cNvPr>
          <p:cNvSpPr txBox="1"/>
          <p:nvPr/>
        </p:nvSpPr>
        <p:spPr>
          <a:xfrm>
            <a:off x="861060" y="2382054"/>
            <a:ext cx="5349240"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t>Run on the web server</a:t>
            </a:r>
          </a:p>
          <a:p>
            <a:pPr marL="342900" indent="-342900">
              <a:buFont typeface="Arial" panose="020B0604020202020204" pitchFamily="34" charset="0"/>
              <a:buChar char="•"/>
            </a:pPr>
            <a:r>
              <a:rPr lang="en-US" sz="2400" dirty="0"/>
              <a:t>Use.NET Core runtime</a:t>
            </a:r>
          </a:p>
          <a:p>
            <a:pPr marL="342900" indent="-342900">
              <a:buFont typeface="Arial" panose="020B0604020202020204" pitchFamily="34" charset="0"/>
              <a:buChar char="•"/>
            </a:pPr>
            <a:endParaRPr lang="en-US" sz="2400" dirty="0"/>
          </a:p>
        </p:txBody>
      </p:sp>
      <p:sp>
        <p:nvSpPr>
          <p:cNvPr id="5" name="ZoneTexte 4">
            <a:extLst>
              <a:ext uri="{FF2B5EF4-FFF2-40B4-BE49-F238E27FC236}">
                <a16:creationId xmlns:a16="http://schemas.microsoft.com/office/drawing/2014/main" id="{FF356195-F624-4598-8340-0A7FE1BEF3D2}"/>
              </a:ext>
            </a:extLst>
          </p:cNvPr>
          <p:cNvSpPr txBox="1"/>
          <p:nvPr/>
        </p:nvSpPr>
        <p:spPr>
          <a:xfrm>
            <a:off x="2560658" y="5239444"/>
            <a:ext cx="7063914" cy="707886"/>
          </a:xfrm>
          <a:prstGeom prst="rect">
            <a:avLst/>
          </a:prstGeom>
          <a:noFill/>
        </p:spPr>
        <p:txBody>
          <a:bodyPr wrap="square" rtlCol="0">
            <a:spAutoFit/>
          </a:bodyPr>
          <a:lstStyle/>
          <a:p>
            <a:pPr algn="ctr"/>
            <a:r>
              <a:rPr lang="en-US" sz="4000" dirty="0">
                <a:ln w="0"/>
                <a:solidFill>
                  <a:schemeClr val="accent1"/>
                </a:solidFill>
                <a:effectLst>
                  <a:outerShdw blurRad="50800" dist="38100" dir="2700000" algn="tl" rotWithShape="0">
                    <a:prstClr val="black">
                      <a:alpha val="40000"/>
                    </a:prstClr>
                  </a:outerShdw>
                </a:effectLst>
              </a:rPr>
              <a:t>Server-side </a:t>
            </a:r>
            <a:r>
              <a:rPr lang="en-US" sz="4000" dirty="0" err="1">
                <a:ln w="0"/>
                <a:solidFill>
                  <a:schemeClr val="accent1"/>
                </a:solidFill>
                <a:effectLst>
                  <a:outerShdw blurRad="50800" dist="38100" dir="2700000" algn="tl" rotWithShape="0">
                    <a:prstClr val="black">
                      <a:alpha val="40000"/>
                    </a:prstClr>
                  </a:outerShdw>
                </a:effectLst>
              </a:rPr>
              <a:t>Blazor</a:t>
            </a:r>
            <a:endParaRPr lang="en-US" sz="4000" dirty="0">
              <a:ln w="0"/>
              <a:solidFill>
                <a:schemeClr val="accent1"/>
              </a:solidFill>
              <a:effectLst>
                <a:outerShdw blurRad="50800" dist="38100" dir="2700000" algn="tl" rotWithShape="0">
                  <a:prstClr val="black">
                    <a:alpha val="40000"/>
                  </a:prstClr>
                </a:outerShdw>
              </a:effectLst>
            </a:endParaRPr>
          </a:p>
        </p:txBody>
      </p:sp>
      <p:sp>
        <p:nvSpPr>
          <p:cNvPr id="8" name="AutoShape 6" descr="Blazor server-side runs .NET code on the server and interacts with the Document Object Model on the client over a SignalR connection">
            <a:extLst>
              <a:ext uri="{FF2B5EF4-FFF2-40B4-BE49-F238E27FC236}">
                <a16:creationId xmlns:a16="http://schemas.microsoft.com/office/drawing/2014/main" id="{5363D396-F358-4ABA-B4EF-1E9D160B6503}"/>
              </a:ext>
            </a:extLst>
          </p:cNvPr>
          <p:cNvSpPr>
            <a:spLocks noChangeAspect="1" noChangeArrowheads="1"/>
          </p:cNvSpPr>
          <p:nvPr/>
        </p:nvSpPr>
        <p:spPr bwMode="auto">
          <a:xfrm>
            <a:off x="5943600" y="3276600"/>
            <a:ext cx="2461260" cy="24612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4104" name="Picture 8" descr="https://docs.microsoft.com/en-us/aspnet/core/blazor/index/_static/blazor-server-side.png?view=aspnetcore-3.0">
            <a:extLst>
              <a:ext uri="{FF2B5EF4-FFF2-40B4-BE49-F238E27FC236}">
                <a16:creationId xmlns:a16="http://schemas.microsoft.com/office/drawing/2014/main" id="{517C82F3-9954-4113-AD43-6137828B4C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4116" y="1120140"/>
            <a:ext cx="5623464" cy="3563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6128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Is it the same app?</a:t>
            </a:r>
          </a:p>
        </p:txBody>
      </p:sp>
      <p:sp>
        <p:nvSpPr>
          <p:cNvPr id="2" name="Title 1"/>
          <p:cNvSpPr>
            <a:spLocks noGrp="1"/>
          </p:cNvSpPr>
          <p:nvPr>
            <p:ph type="title"/>
          </p:nvPr>
        </p:nvSpPr>
        <p:spPr/>
        <p:txBody>
          <a:bodyPr>
            <a:normAutofit/>
          </a:bodyPr>
          <a:lstStyle/>
          <a:p>
            <a:r>
              <a:rPr lang="en-US"/>
              <a:t>The Blazor project</a:t>
            </a:r>
          </a:p>
        </p:txBody>
      </p:sp>
      <p:sp>
        <p:nvSpPr>
          <p:cNvPr id="5" name="ZoneTexte 4">
            <a:extLst>
              <a:ext uri="{FF2B5EF4-FFF2-40B4-BE49-F238E27FC236}">
                <a16:creationId xmlns:a16="http://schemas.microsoft.com/office/drawing/2014/main" id="{FF356195-F624-4598-8340-0A7FE1BEF3D2}"/>
              </a:ext>
            </a:extLst>
          </p:cNvPr>
          <p:cNvSpPr txBox="1"/>
          <p:nvPr/>
        </p:nvSpPr>
        <p:spPr>
          <a:xfrm>
            <a:off x="628440" y="3246764"/>
            <a:ext cx="7063914" cy="2554545"/>
          </a:xfrm>
          <a:prstGeom prst="rect">
            <a:avLst/>
          </a:prstGeom>
          <a:noFill/>
        </p:spPr>
        <p:txBody>
          <a:bodyPr wrap="square" rtlCol="0">
            <a:spAutoFit/>
          </a:bodyPr>
          <a:lstStyle/>
          <a:p>
            <a:pPr algn="ctr"/>
            <a:r>
              <a:rPr lang="en-US" sz="4000" dirty="0">
                <a:ln w="0"/>
                <a:solidFill>
                  <a:schemeClr val="accent1"/>
                </a:solidFill>
                <a:effectLst>
                  <a:outerShdw blurRad="50800" dist="38100" dir="2700000" algn="tl" rotWithShape="0">
                    <a:prstClr val="black">
                      <a:alpha val="40000"/>
                    </a:prstClr>
                  </a:outerShdw>
                </a:effectLst>
              </a:rPr>
              <a:t>Regardless of the hosting model, the app and component models are the same.</a:t>
            </a:r>
          </a:p>
        </p:txBody>
      </p:sp>
      <p:pic>
        <p:nvPicPr>
          <p:cNvPr id="4104" name="Picture 8" descr="https://docs.microsoft.com/en-us/aspnet/core/blazor/index/_static/blazor-server-side.png?view=aspnetcore-3.0">
            <a:extLst>
              <a:ext uri="{FF2B5EF4-FFF2-40B4-BE49-F238E27FC236}">
                <a16:creationId xmlns:a16="http://schemas.microsoft.com/office/drawing/2014/main" id="{517C82F3-9954-4113-AD43-6137828B4C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9300" y="2972589"/>
            <a:ext cx="3604260" cy="228383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Blazor client-side runs .NET code in the browser with WebAssembly.">
            <a:extLst>
              <a:ext uri="{FF2B5EF4-FFF2-40B4-BE49-F238E27FC236}">
                <a16:creationId xmlns:a16="http://schemas.microsoft.com/office/drawing/2014/main" id="{7F33A3AE-43CA-4B47-A7AC-E1F480BA02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30800" y="675359"/>
            <a:ext cx="2461260" cy="207426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Blazor icon">
            <a:extLst>
              <a:ext uri="{FF2B5EF4-FFF2-40B4-BE49-F238E27FC236}">
                <a16:creationId xmlns:a16="http://schemas.microsoft.com/office/drawing/2014/main" id="{AE89F361-2AC0-4CEB-B607-87F5EEB723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5455" y="1056691"/>
            <a:ext cx="1842546" cy="1842546"/>
          </a:xfrm>
          <a:prstGeom prst="rect">
            <a:avLst/>
          </a:prstGeom>
          <a:noFill/>
          <a:extLst>
            <a:ext uri="{909E8E84-426E-40DD-AFC4-6F175D3DCCD1}">
              <a14:hiddenFill xmlns:a14="http://schemas.microsoft.com/office/drawing/2010/main">
                <a:solidFill>
                  <a:srgbClr val="FFFFFF"/>
                </a:solidFill>
              </a14:hiddenFill>
            </a:ext>
          </a:extLst>
        </p:spPr>
      </p:pic>
      <p:sp>
        <p:nvSpPr>
          <p:cNvPr id="6" name="Flèche : droite 5">
            <a:extLst>
              <a:ext uri="{FF2B5EF4-FFF2-40B4-BE49-F238E27FC236}">
                <a16:creationId xmlns:a16="http://schemas.microsoft.com/office/drawing/2014/main" id="{18D62518-A447-43F5-A0E5-E1B040255951}"/>
              </a:ext>
            </a:extLst>
          </p:cNvPr>
          <p:cNvSpPr/>
          <p:nvPr/>
        </p:nvSpPr>
        <p:spPr>
          <a:xfrm>
            <a:off x="7078980" y="1712493"/>
            <a:ext cx="1348740" cy="5735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Flèche : droite 10">
            <a:extLst>
              <a:ext uri="{FF2B5EF4-FFF2-40B4-BE49-F238E27FC236}">
                <a16:creationId xmlns:a16="http://schemas.microsoft.com/office/drawing/2014/main" id="{B76C30CE-AD0F-4B02-AA43-47E08DFD36C5}"/>
              </a:ext>
            </a:extLst>
          </p:cNvPr>
          <p:cNvSpPr/>
          <p:nvPr/>
        </p:nvSpPr>
        <p:spPr>
          <a:xfrm rot="2398700">
            <a:off x="6880822" y="2617501"/>
            <a:ext cx="1348740" cy="5735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47344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A smart use of existing technologies</a:t>
            </a:r>
          </a:p>
        </p:txBody>
      </p:sp>
      <p:sp>
        <p:nvSpPr>
          <p:cNvPr id="2" name="Title 1"/>
          <p:cNvSpPr>
            <a:spLocks noGrp="1"/>
          </p:cNvSpPr>
          <p:nvPr>
            <p:ph type="title"/>
          </p:nvPr>
        </p:nvSpPr>
        <p:spPr/>
        <p:txBody>
          <a:bodyPr>
            <a:normAutofit/>
          </a:bodyPr>
          <a:lstStyle/>
          <a:p>
            <a:r>
              <a:rPr lang="en-US"/>
              <a:t>The Blazor project</a:t>
            </a:r>
          </a:p>
        </p:txBody>
      </p:sp>
      <p:pic>
        <p:nvPicPr>
          <p:cNvPr id="7" name="Image 6">
            <a:extLst>
              <a:ext uri="{FF2B5EF4-FFF2-40B4-BE49-F238E27FC236}">
                <a16:creationId xmlns:a16="http://schemas.microsoft.com/office/drawing/2014/main" id="{ED752C95-A6F9-462F-ABE4-04F6F2AECA29}"/>
              </a:ext>
            </a:extLst>
          </p:cNvPr>
          <p:cNvPicPr>
            <a:picLocks noChangeAspect="1"/>
          </p:cNvPicPr>
          <p:nvPr/>
        </p:nvPicPr>
        <p:blipFill>
          <a:blip r:embed="rId2"/>
          <a:stretch>
            <a:fillRect/>
          </a:stretch>
        </p:blipFill>
        <p:spPr>
          <a:xfrm>
            <a:off x="8826998" y="3765670"/>
            <a:ext cx="2095500" cy="2495550"/>
          </a:xfrm>
          <a:prstGeom prst="rect">
            <a:avLst/>
          </a:prstGeom>
        </p:spPr>
      </p:pic>
      <p:pic>
        <p:nvPicPr>
          <p:cNvPr id="9" name="Image 8">
            <a:extLst>
              <a:ext uri="{FF2B5EF4-FFF2-40B4-BE49-F238E27FC236}">
                <a16:creationId xmlns:a16="http://schemas.microsoft.com/office/drawing/2014/main" id="{06342007-A19B-4829-BDD8-4A3F5012ED5C}"/>
              </a:ext>
            </a:extLst>
          </p:cNvPr>
          <p:cNvPicPr>
            <a:picLocks noChangeAspect="1"/>
          </p:cNvPicPr>
          <p:nvPr/>
        </p:nvPicPr>
        <p:blipFill>
          <a:blip r:embed="rId3"/>
          <a:stretch>
            <a:fillRect/>
          </a:stretch>
        </p:blipFill>
        <p:spPr>
          <a:xfrm>
            <a:off x="4368521" y="3470419"/>
            <a:ext cx="4232299" cy="1543026"/>
          </a:xfrm>
          <a:prstGeom prst="rect">
            <a:avLst/>
          </a:prstGeom>
        </p:spPr>
      </p:pic>
      <p:pic>
        <p:nvPicPr>
          <p:cNvPr id="11" name="Image 10">
            <a:extLst>
              <a:ext uri="{FF2B5EF4-FFF2-40B4-BE49-F238E27FC236}">
                <a16:creationId xmlns:a16="http://schemas.microsoft.com/office/drawing/2014/main" id="{AEA8C481-71A0-4222-B8FE-76006CB31D26}"/>
              </a:ext>
            </a:extLst>
          </p:cNvPr>
          <p:cNvPicPr>
            <a:picLocks noChangeAspect="1"/>
          </p:cNvPicPr>
          <p:nvPr/>
        </p:nvPicPr>
        <p:blipFill>
          <a:blip r:embed="rId4"/>
          <a:stretch>
            <a:fillRect/>
          </a:stretch>
        </p:blipFill>
        <p:spPr>
          <a:xfrm>
            <a:off x="6484671" y="1958553"/>
            <a:ext cx="2747853" cy="1545667"/>
          </a:xfrm>
          <a:prstGeom prst="rect">
            <a:avLst/>
          </a:prstGeom>
        </p:spPr>
      </p:pic>
      <p:pic>
        <p:nvPicPr>
          <p:cNvPr id="13" name="Image 12">
            <a:extLst>
              <a:ext uri="{FF2B5EF4-FFF2-40B4-BE49-F238E27FC236}">
                <a16:creationId xmlns:a16="http://schemas.microsoft.com/office/drawing/2014/main" id="{A6948ACA-BDE1-4C92-96CC-2F5B8D5D9D9C}"/>
              </a:ext>
            </a:extLst>
          </p:cNvPr>
          <p:cNvPicPr>
            <a:picLocks noChangeAspect="1"/>
          </p:cNvPicPr>
          <p:nvPr/>
        </p:nvPicPr>
        <p:blipFill>
          <a:blip r:embed="rId5"/>
          <a:stretch>
            <a:fillRect/>
          </a:stretch>
        </p:blipFill>
        <p:spPr>
          <a:xfrm>
            <a:off x="1340188" y="2057990"/>
            <a:ext cx="3459829" cy="1846143"/>
          </a:xfrm>
          <a:prstGeom prst="rect">
            <a:avLst/>
          </a:prstGeom>
        </p:spPr>
      </p:pic>
      <p:pic>
        <p:nvPicPr>
          <p:cNvPr id="15" name="Image 14">
            <a:extLst>
              <a:ext uri="{FF2B5EF4-FFF2-40B4-BE49-F238E27FC236}">
                <a16:creationId xmlns:a16="http://schemas.microsoft.com/office/drawing/2014/main" id="{7F870E74-033E-4B85-82F0-63A7D56DFFFD}"/>
              </a:ext>
            </a:extLst>
          </p:cNvPr>
          <p:cNvPicPr>
            <a:picLocks noChangeAspect="1"/>
          </p:cNvPicPr>
          <p:nvPr/>
        </p:nvPicPr>
        <p:blipFill>
          <a:blip r:embed="rId6"/>
          <a:stretch>
            <a:fillRect/>
          </a:stretch>
        </p:blipFill>
        <p:spPr>
          <a:xfrm>
            <a:off x="771133" y="4322622"/>
            <a:ext cx="2933537" cy="2007366"/>
          </a:xfrm>
          <a:prstGeom prst="rect">
            <a:avLst/>
          </a:prstGeom>
        </p:spPr>
      </p:pic>
      <p:pic>
        <p:nvPicPr>
          <p:cNvPr id="17" name="Image 16">
            <a:extLst>
              <a:ext uri="{FF2B5EF4-FFF2-40B4-BE49-F238E27FC236}">
                <a16:creationId xmlns:a16="http://schemas.microsoft.com/office/drawing/2014/main" id="{25FDFB47-C43A-47D5-B39D-B310B594C851}"/>
              </a:ext>
            </a:extLst>
          </p:cNvPr>
          <p:cNvPicPr>
            <a:picLocks noChangeAspect="1"/>
          </p:cNvPicPr>
          <p:nvPr/>
        </p:nvPicPr>
        <p:blipFill>
          <a:blip r:embed="rId7"/>
          <a:stretch>
            <a:fillRect/>
          </a:stretch>
        </p:blipFill>
        <p:spPr>
          <a:xfrm>
            <a:off x="4368521" y="4753000"/>
            <a:ext cx="2705030" cy="1581402"/>
          </a:xfrm>
          <a:prstGeom prst="rect">
            <a:avLst/>
          </a:prstGeom>
        </p:spPr>
      </p:pic>
    </p:spTree>
    <p:extLst>
      <p:ext uri="{BB962C8B-B14F-4D97-AF65-F5344CB8AC3E}">
        <p14:creationId xmlns:p14="http://schemas.microsoft.com/office/powerpoint/2010/main" val="1491166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a:xfrm>
            <a:off x="369150" y="917511"/>
            <a:ext cx="11446933" cy="379943"/>
          </a:xfrm>
        </p:spPr>
        <p:txBody>
          <a:bodyPr/>
          <a:lstStyle/>
          <a:p>
            <a:r>
              <a:rPr lang="en-US" dirty="0"/>
              <a:t>.NET </a:t>
            </a:r>
            <a:r>
              <a:rPr lang="en-US" dirty="0" err="1"/>
              <a:t>Blazor</a:t>
            </a:r>
            <a:r>
              <a:rPr lang="en-US" dirty="0"/>
              <a:t> ecosystem ?</a:t>
            </a:r>
          </a:p>
        </p:txBody>
      </p:sp>
      <p:sp>
        <p:nvSpPr>
          <p:cNvPr id="2" name="Title 1"/>
          <p:cNvSpPr>
            <a:spLocks noGrp="1"/>
          </p:cNvSpPr>
          <p:nvPr>
            <p:ph type="title"/>
          </p:nvPr>
        </p:nvSpPr>
        <p:spPr/>
        <p:txBody>
          <a:bodyPr>
            <a:normAutofit/>
          </a:bodyPr>
          <a:lstStyle/>
          <a:p>
            <a:r>
              <a:rPr lang="en-US"/>
              <a:t>The Blazor project</a:t>
            </a:r>
          </a:p>
        </p:txBody>
      </p:sp>
      <p:sp>
        <p:nvSpPr>
          <p:cNvPr id="7" name="Rectangle 6">
            <a:extLst>
              <a:ext uri="{FF2B5EF4-FFF2-40B4-BE49-F238E27FC236}">
                <a16:creationId xmlns:a16="http://schemas.microsoft.com/office/drawing/2014/main" id="{FBC57FA2-5929-406D-9B46-DAD102BE0FDB}"/>
              </a:ext>
            </a:extLst>
          </p:cNvPr>
          <p:cNvSpPr/>
          <p:nvPr/>
        </p:nvSpPr>
        <p:spPr>
          <a:xfrm>
            <a:off x="1221526" y="1929887"/>
            <a:ext cx="8676329" cy="461665"/>
          </a:xfrm>
          <a:prstGeom prst="rect">
            <a:avLst/>
          </a:prstGeom>
        </p:spPr>
        <p:txBody>
          <a:bodyPr wrap="square">
            <a:spAutoFit/>
          </a:bodyPr>
          <a:lstStyle/>
          <a:p>
            <a:pPr marL="285750" indent="-285750">
              <a:buFont typeface="Arial" panose="020B0604020202020204" pitchFamily="34" charset="0"/>
              <a:buChar char="•"/>
            </a:pPr>
            <a:endParaRPr lang="en-US" sz="2400"/>
          </a:p>
        </p:txBody>
      </p:sp>
      <p:sp>
        <p:nvSpPr>
          <p:cNvPr id="6" name="Rectangle 5">
            <a:extLst>
              <a:ext uri="{FF2B5EF4-FFF2-40B4-BE49-F238E27FC236}">
                <a16:creationId xmlns:a16="http://schemas.microsoft.com/office/drawing/2014/main" id="{C323D4E6-7C6C-4CAD-AFF6-1609C9F73D60}"/>
              </a:ext>
            </a:extLst>
          </p:cNvPr>
          <p:cNvSpPr/>
          <p:nvPr/>
        </p:nvSpPr>
        <p:spPr>
          <a:xfrm>
            <a:off x="1516578" y="1929887"/>
            <a:ext cx="4137661" cy="2862322"/>
          </a:xfrm>
          <a:prstGeom prst="rect">
            <a:avLst/>
          </a:prstGeom>
        </p:spPr>
        <p:txBody>
          <a:bodyPr wrap="square">
            <a:spAutoFit/>
          </a:bodyPr>
          <a:lstStyle/>
          <a:p>
            <a:r>
              <a:rPr lang="en-US" sz="2400" dirty="0"/>
              <a:t>Many components from:</a:t>
            </a:r>
          </a:p>
          <a:p>
            <a:pPr marL="285750" indent="-285750">
              <a:buFont typeface="Arial" panose="020B0604020202020204" pitchFamily="34" charset="0"/>
              <a:buChar char="•"/>
            </a:pPr>
            <a:r>
              <a:rPr lang="en-US" sz="2400" dirty="0" err="1"/>
              <a:t>Syncfusion</a:t>
            </a:r>
            <a:endParaRPr lang="en-US" sz="2400" dirty="0"/>
          </a:p>
          <a:p>
            <a:pPr marL="285750" indent="-285750">
              <a:buFont typeface="Arial" panose="020B0604020202020204" pitchFamily="34" charset="0"/>
              <a:buChar char="•"/>
            </a:pPr>
            <a:r>
              <a:rPr lang="en-US" sz="2400" dirty="0"/>
              <a:t>Telerik</a:t>
            </a:r>
          </a:p>
          <a:p>
            <a:pPr marL="285750" indent="-285750">
              <a:buFont typeface="Arial" panose="020B0604020202020204" pitchFamily="34" charset="0"/>
              <a:buChar char="•"/>
            </a:pPr>
            <a:r>
              <a:rPr lang="en-US" sz="2400" dirty="0"/>
              <a:t>DevExpress</a:t>
            </a:r>
          </a:p>
          <a:p>
            <a:pPr marL="285750" indent="-285750">
              <a:buFont typeface="Arial" panose="020B0604020202020204" pitchFamily="34" charset="0"/>
              <a:buChar char="•"/>
            </a:pPr>
            <a:r>
              <a:rPr lang="en-US" sz="2400" dirty="0"/>
              <a:t>Community</a:t>
            </a:r>
          </a:p>
          <a:p>
            <a:pPr marL="742928" lvl="1" indent="-285750">
              <a:buFont typeface="Arial" panose="020B0604020202020204" pitchFamily="34" charset="0"/>
              <a:buChar char="•"/>
            </a:pPr>
            <a:r>
              <a:rPr lang="fr-FR" u="sng" dirty="0" err="1">
                <a:hlinkClick r:id="rId2"/>
              </a:rPr>
              <a:t>ChartJs.Blazor</a:t>
            </a:r>
            <a:endParaRPr lang="fr-FR" dirty="0"/>
          </a:p>
          <a:p>
            <a:pPr marL="742928" lvl="1" indent="-285750">
              <a:buFont typeface="Arial" panose="020B0604020202020204" pitchFamily="34" charset="0"/>
              <a:buChar char="•"/>
            </a:pPr>
            <a:r>
              <a:rPr lang="fr-FR" u="sng" dirty="0" err="1">
                <a:hlinkClick r:id="rId3"/>
              </a:rPr>
              <a:t>MatBlazor</a:t>
            </a:r>
            <a:endParaRPr lang="en-US" sz="2400" dirty="0"/>
          </a:p>
          <a:p>
            <a:pPr marL="285750" indent="-285750">
              <a:buFont typeface="Arial" panose="020B0604020202020204" pitchFamily="34" charset="0"/>
              <a:buChar char="•"/>
            </a:pPr>
            <a:r>
              <a:rPr lang="en-US" sz="2400" dirty="0"/>
              <a:t>…</a:t>
            </a:r>
          </a:p>
        </p:txBody>
      </p:sp>
      <p:pic>
        <p:nvPicPr>
          <p:cNvPr id="11" name="Picture 119">
            <a:extLst>
              <a:ext uri="{FF2B5EF4-FFF2-40B4-BE49-F238E27FC236}">
                <a16:creationId xmlns:a16="http://schemas.microsoft.com/office/drawing/2014/main" id="{53E490C7-18DB-401C-9D8B-233136BB808C}"/>
              </a:ext>
            </a:extLst>
          </p:cNvPr>
          <p:cNvPicPr>
            <a:picLocks noChangeAspect="1"/>
          </p:cNvPicPr>
          <p:nvPr/>
        </p:nvPicPr>
        <p:blipFill>
          <a:blip r:embed="rId4"/>
          <a:stretch>
            <a:fillRect/>
          </a:stretch>
        </p:blipFill>
        <p:spPr>
          <a:xfrm>
            <a:off x="9518652" y="545723"/>
            <a:ext cx="1413617" cy="1413617"/>
          </a:xfrm>
          <a:prstGeom prst="rect">
            <a:avLst/>
          </a:prstGeom>
        </p:spPr>
      </p:pic>
      <p:pic>
        <p:nvPicPr>
          <p:cNvPr id="4" name="Image 3">
            <a:extLst>
              <a:ext uri="{FF2B5EF4-FFF2-40B4-BE49-F238E27FC236}">
                <a16:creationId xmlns:a16="http://schemas.microsoft.com/office/drawing/2014/main" id="{CEB569AD-97F4-4DBB-BACE-97995DF05269}"/>
              </a:ext>
            </a:extLst>
          </p:cNvPr>
          <p:cNvPicPr>
            <a:picLocks noChangeAspect="1"/>
          </p:cNvPicPr>
          <p:nvPr/>
        </p:nvPicPr>
        <p:blipFill rotWithShape="1">
          <a:blip r:embed="rId5"/>
          <a:srcRect l="44395" t="26525" r="9353" b="16322"/>
          <a:stretch/>
        </p:blipFill>
        <p:spPr>
          <a:xfrm>
            <a:off x="5292589" y="396531"/>
            <a:ext cx="3757658" cy="2521189"/>
          </a:xfrm>
          <a:prstGeom prst="rect">
            <a:avLst/>
          </a:prstGeom>
        </p:spPr>
      </p:pic>
      <p:pic>
        <p:nvPicPr>
          <p:cNvPr id="5122" name="Picture 2" descr="Grid Default">
            <a:extLst>
              <a:ext uri="{FF2B5EF4-FFF2-40B4-BE49-F238E27FC236}">
                <a16:creationId xmlns:a16="http://schemas.microsoft.com/office/drawing/2014/main" id="{E7F1E5B4-E3B0-4B7C-A39B-19AEBD6806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81417" y="2386697"/>
            <a:ext cx="4137660" cy="2068830"/>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a:extLst>
              <a:ext uri="{FF2B5EF4-FFF2-40B4-BE49-F238E27FC236}">
                <a16:creationId xmlns:a16="http://schemas.microsoft.com/office/drawing/2014/main" id="{7627153A-0F68-4DBD-A88C-A7934E4496E4}"/>
              </a:ext>
            </a:extLst>
          </p:cNvPr>
          <p:cNvSpPr txBox="1"/>
          <p:nvPr/>
        </p:nvSpPr>
        <p:spPr>
          <a:xfrm>
            <a:off x="2560659" y="5049751"/>
            <a:ext cx="7063914" cy="1323439"/>
          </a:xfrm>
          <a:prstGeom prst="rect">
            <a:avLst/>
          </a:prstGeom>
          <a:noFill/>
        </p:spPr>
        <p:txBody>
          <a:bodyPr wrap="square" rtlCol="0">
            <a:spAutoFit/>
          </a:bodyPr>
          <a:lstStyle/>
          <a:p>
            <a:pPr algn="ctr"/>
            <a:r>
              <a:rPr lang="en-US" sz="4000" dirty="0">
                <a:ln w="0"/>
                <a:solidFill>
                  <a:schemeClr val="accent1"/>
                </a:solidFill>
                <a:effectLst>
                  <a:outerShdw blurRad="50800" dist="38100" dir="2700000" algn="tl" rotWithShape="0">
                    <a:prstClr val="black">
                      <a:alpha val="40000"/>
                    </a:prstClr>
                  </a:outerShdw>
                </a:effectLst>
              </a:rPr>
              <a:t>223 packages on Nuget.org</a:t>
            </a:r>
          </a:p>
          <a:p>
            <a:pPr algn="ctr"/>
            <a:r>
              <a:rPr lang="en-US" sz="4000" dirty="0">
                <a:ln w="0"/>
                <a:solidFill>
                  <a:schemeClr val="accent1"/>
                </a:solidFill>
                <a:effectLst>
                  <a:outerShdw blurRad="50800" dist="38100" dir="2700000" algn="tl" rotWithShape="0">
                    <a:prstClr val="black">
                      <a:alpha val="40000"/>
                    </a:prstClr>
                  </a:outerShdw>
                </a:effectLst>
              </a:rPr>
              <a:t>~150 000 </a:t>
            </a:r>
            <a:r>
              <a:rPr lang="en-US" sz="4000" dirty="0" err="1">
                <a:ln w="0"/>
                <a:solidFill>
                  <a:schemeClr val="accent1"/>
                </a:solidFill>
                <a:effectLst>
                  <a:outerShdw blurRad="50800" dist="38100" dir="2700000" algn="tl" rotWithShape="0">
                    <a:prstClr val="black">
                      <a:alpha val="40000"/>
                    </a:prstClr>
                  </a:outerShdw>
                </a:effectLst>
              </a:rPr>
              <a:t>Blazor</a:t>
            </a:r>
            <a:r>
              <a:rPr lang="en-US" sz="4000" dirty="0">
                <a:ln w="0"/>
                <a:solidFill>
                  <a:schemeClr val="accent1"/>
                </a:solidFill>
                <a:effectLst>
                  <a:outerShdw blurRad="50800" dist="38100" dir="2700000" algn="tl" rotWithShape="0">
                    <a:prstClr val="black">
                      <a:alpha val="40000"/>
                    </a:prstClr>
                  </a:outerShdw>
                </a:effectLst>
              </a:rPr>
              <a:t> downloads</a:t>
            </a:r>
          </a:p>
        </p:txBody>
      </p:sp>
    </p:spTree>
    <p:extLst>
      <p:ext uri="{BB962C8B-B14F-4D97-AF65-F5344CB8AC3E}">
        <p14:creationId xmlns:p14="http://schemas.microsoft.com/office/powerpoint/2010/main" val="3649331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a:xfrm>
            <a:off x="369150" y="917511"/>
            <a:ext cx="11446933" cy="379943"/>
          </a:xfrm>
        </p:spPr>
        <p:txBody>
          <a:bodyPr/>
          <a:lstStyle/>
          <a:p>
            <a:r>
              <a:rPr lang="en-US" dirty="0"/>
              <a:t>Get started with </a:t>
            </a:r>
            <a:r>
              <a:rPr lang="en-US" dirty="0" err="1"/>
              <a:t>Blazor</a:t>
            </a:r>
            <a:r>
              <a:rPr lang="en-US" dirty="0"/>
              <a:t>…</a:t>
            </a:r>
          </a:p>
        </p:txBody>
      </p:sp>
      <p:sp>
        <p:nvSpPr>
          <p:cNvPr id="2" name="Title 1"/>
          <p:cNvSpPr>
            <a:spLocks noGrp="1"/>
          </p:cNvSpPr>
          <p:nvPr>
            <p:ph type="title"/>
          </p:nvPr>
        </p:nvSpPr>
        <p:spPr/>
        <p:txBody>
          <a:bodyPr>
            <a:normAutofit/>
          </a:bodyPr>
          <a:lstStyle/>
          <a:p>
            <a:r>
              <a:rPr lang="en-US" dirty="0"/>
              <a:t>The </a:t>
            </a:r>
            <a:r>
              <a:rPr lang="en-US" dirty="0" err="1"/>
              <a:t>Blazor</a:t>
            </a:r>
            <a:r>
              <a:rPr lang="en-US" dirty="0"/>
              <a:t> project</a:t>
            </a:r>
          </a:p>
        </p:txBody>
      </p:sp>
      <p:sp>
        <p:nvSpPr>
          <p:cNvPr id="5" name="ZoneTexte 4">
            <a:extLst>
              <a:ext uri="{FF2B5EF4-FFF2-40B4-BE49-F238E27FC236}">
                <a16:creationId xmlns:a16="http://schemas.microsoft.com/office/drawing/2014/main" id="{CEA5F0E1-EA48-4943-BFC3-1D9834D3C502}"/>
              </a:ext>
            </a:extLst>
          </p:cNvPr>
          <p:cNvSpPr txBox="1"/>
          <p:nvPr/>
        </p:nvSpPr>
        <p:spPr>
          <a:xfrm>
            <a:off x="491864" y="1929887"/>
            <a:ext cx="5947035" cy="3416320"/>
          </a:xfrm>
          <a:prstGeom prst="rect">
            <a:avLst/>
          </a:prstGeom>
          <a:noFill/>
        </p:spPr>
        <p:txBody>
          <a:bodyPr wrap="square" rtlCol="0">
            <a:spAutoFit/>
          </a:bodyPr>
          <a:lstStyle/>
          <a:p>
            <a:pPr marL="285750" indent="-285750">
              <a:buFont typeface="Arial" panose="020B0604020202020204" pitchFamily="34" charset="0"/>
              <a:buChar char="•"/>
            </a:pPr>
            <a:r>
              <a:rPr lang="en-US" dirty="0"/>
              <a:t>Latest .NET Core 3.0 Preview SDK</a:t>
            </a:r>
          </a:p>
          <a:p>
            <a:pPr marL="285750" indent="-285750">
              <a:buFont typeface="Arial" panose="020B0604020202020204" pitchFamily="34" charset="0"/>
              <a:buChar char="•"/>
            </a:pPr>
            <a:r>
              <a:rPr lang="fr-FR" dirty="0" err="1"/>
              <a:t>Blazor</a:t>
            </a:r>
            <a:r>
              <a:rPr lang="fr-FR" dirty="0"/>
              <a:t> </a:t>
            </a:r>
            <a:r>
              <a:rPr lang="fr-FR" dirty="0" err="1"/>
              <a:t>templates</a:t>
            </a:r>
            <a:endParaRPr lang="en-US" dirty="0"/>
          </a:p>
          <a:p>
            <a:endParaRPr lang="en-US" dirty="0"/>
          </a:p>
          <a:p>
            <a:endParaRPr lang="en-US" dirty="0"/>
          </a:p>
          <a:p>
            <a:r>
              <a:rPr lang="en-US" dirty="0"/>
              <a:t>With Visual Studio:</a:t>
            </a:r>
          </a:p>
          <a:p>
            <a:pPr marL="285750" indent="-285750">
              <a:buFont typeface="Arial" panose="020B0604020202020204" pitchFamily="34" charset="0"/>
              <a:buChar char="•"/>
            </a:pPr>
            <a:r>
              <a:rPr lang="en-US" dirty="0"/>
              <a:t>Visual Studio “preview”</a:t>
            </a:r>
          </a:p>
          <a:p>
            <a:pPr marL="285750" indent="-285750">
              <a:buFont typeface="Arial" panose="020B0604020202020204" pitchFamily="34" charset="0"/>
              <a:buChar char="•"/>
            </a:pPr>
            <a:r>
              <a:rPr lang="en-US" dirty="0" err="1"/>
              <a:t>Blazor</a:t>
            </a:r>
            <a:r>
              <a:rPr lang="en-US" dirty="0"/>
              <a:t> extension from VS Marketplace</a:t>
            </a:r>
          </a:p>
          <a:p>
            <a:pPr marL="285750" indent="-285750">
              <a:buFont typeface="Arial" panose="020B0604020202020204" pitchFamily="34" charset="0"/>
              <a:buChar char="•"/>
            </a:pPr>
            <a:r>
              <a:rPr lang="en-US" dirty="0"/>
              <a:t>Select ASP.NET Core Web Application.</a:t>
            </a:r>
          </a:p>
          <a:p>
            <a:pPr marL="285750" indent="-285750">
              <a:buFont typeface="Arial" panose="020B0604020202020204" pitchFamily="34" charset="0"/>
              <a:buChar char="•"/>
            </a:pPr>
            <a:endParaRPr lang="en-US" dirty="0"/>
          </a:p>
          <a:p>
            <a:r>
              <a:rPr lang="en-US" dirty="0"/>
              <a:t>With </a:t>
            </a:r>
            <a:r>
              <a:rPr lang="en-US" dirty="0" err="1"/>
              <a:t>.Net</a:t>
            </a:r>
            <a:r>
              <a:rPr lang="en-US" dirty="0"/>
              <a:t> Core CLI</a:t>
            </a:r>
          </a:p>
          <a:p>
            <a:endParaRPr lang="en-US" dirty="0"/>
          </a:p>
          <a:p>
            <a:endParaRPr lang="en-US" dirty="0"/>
          </a:p>
        </p:txBody>
      </p:sp>
      <p:sp>
        <p:nvSpPr>
          <p:cNvPr id="8" name="Rectangle 2">
            <a:extLst>
              <a:ext uri="{FF2B5EF4-FFF2-40B4-BE49-F238E27FC236}">
                <a16:creationId xmlns:a16="http://schemas.microsoft.com/office/drawing/2014/main" id="{17A8A836-AEF8-4216-969C-26E69813ED83}"/>
              </a:ext>
            </a:extLst>
          </p:cNvPr>
          <p:cNvSpPr>
            <a:spLocks noChangeArrowheads="1"/>
          </p:cNvSpPr>
          <p:nvPr/>
        </p:nvSpPr>
        <p:spPr bwMode="auto">
          <a:xfrm>
            <a:off x="909105" y="2628300"/>
            <a:ext cx="5710217" cy="294296"/>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333333"/>
                </a:solidFill>
                <a:effectLst/>
                <a:latin typeface="Consolas" panose="020B0609020204030204" pitchFamily="49" charset="0"/>
                <a:ea typeface="Menlo"/>
              </a:rPr>
              <a:t>dotnet new -</a:t>
            </a:r>
            <a:r>
              <a:rPr kumimoji="0" lang="en-US" altLang="en-US" sz="1600" b="0" i="0" u="none" strike="noStrike" cap="none" normalizeH="0" baseline="0" dirty="0" err="1">
                <a:ln>
                  <a:noFill/>
                </a:ln>
                <a:solidFill>
                  <a:srgbClr val="333333"/>
                </a:solidFill>
                <a:effectLst/>
                <a:latin typeface="Consolas" panose="020B0609020204030204" pitchFamily="49" charset="0"/>
                <a:ea typeface="Menlo"/>
              </a:rPr>
              <a:t>i</a:t>
            </a:r>
            <a:r>
              <a:rPr kumimoji="0" lang="en-US" altLang="en-US" sz="1600" b="0" i="0" u="none" strike="noStrike" cap="none" normalizeH="0" baseline="0" dirty="0">
                <a:ln>
                  <a:noFill/>
                </a:ln>
                <a:solidFill>
                  <a:srgbClr val="333333"/>
                </a:solidFill>
                <a:effectLst/>
                <a:latin typeface="Consolas" panose="020B0609020204030204" pitchFamily="49" charset="0"/>
                <a:ea typeface="Menlo"/>
              </a:rPr>
              <a:t> </a:t>
            </a:r>
            <a:r>
              <a:rPr kumimoji="0" lang="en-US" altLang="en-US" sz="1600" b="0" i="0" u="none" strike="noStrike" cap="none" normalizeH="0" baseline="0" dirty="0" err="1">
                <a:ln>
                  <a:noFill/>
                </a:ln>
                <a:solidFill>
                  <a:srgbClr val="333333"/>
                </a:solidFill>
                <a:effectLst/>
                <a:latin typeface="Consolas" panose="020B0609020204030204" pitchFamily="49" charset="0"/>
                <a:ea typeface="Menlo"/>
              </a:rPr>
              <a:t>Microsoft.AspNetCore.Blazor.Templates</a:t>
            </a:r>
            <a:r>
              <a:rPr kumimoji="0" lang="en-US" altLang="en-US" sz="1050" b="0" i="0" u="none" strike="noStrike" cap="none" normalizeH="0" baseline="0" dirty="0">
                <a:ln>
                  <a:noFill/>
                </a:ln>
                <a:solidFill>
                  <a:schemeClr val="tx1"/>
                </a:solidFill>
                <a:effectLst/>
                <a:latin typeface="Consolas" panose="020B0609020204030204" pitchFamily="49" charset="0"/>
              </a:rPr>
              <a:t> </a:t>
            </a:r>
            <a:endParaRPr kumimoji="0" lang="en-US" altLang="en-US" sz="3600" b="0" i="0" u="none" strike="noStrike" cap="none" normalizeH="0" baseline="0" dirty="0">
              <a:ln>
                <a:noFill/>
              </a:ln>
              <a:solidFill>
                <a:schemeClr val="tx1"/>
              </a:solidFill>
              <a:effectLst/>
              <a:latin typeface="Consolas" panose="020B0609020204030204" pitchFamily="49" charset="0"/>
            </a:endParaRPr>
          </a:p>
        </p:txBody>
      </p:sp>
      <p:pic>
        <p:nvPicPr>
          <p:cNvPr id="10" name="Image 9">
            <a:extLst>
              <a:ext uri="{FF2B5EF4-FFF2-40B4-BE49-F238E27FC236}">
                <a16:creationId xmlns:a16="http://schemas.microsoft.com/office/drawing/2014/main" id="{67660297-C4E4-4F1D-9F61-65F46A506EC9}"/>
              </a:ext>
            </a:extLst>
          </p:cNvPr>
          <p:cNvPicPr>
            <a:picLocks noChangeAspect="1"/>
          </p:cNvPicPr>
          <p:nvPr/>
        </p:nvPicPr>
        <p:blipFill>
          <a:blip r:embed="rId2"/>
          <a:stretch>
            <a:fillRect/>
          </a:stretch>
        </p:blipFill>
        <p:spPr>
          <a:xfrm>
            <a:off x="6856140" y="1389345"/>
            <a:ext cx="4636770" cy="3416319"/>
          </a:xfrm>
          <a:prstGeom prst="rect">
            <a:avLst/>
          </a:prstGeom>
        </p:spPr>
      </p:pic>
      <p:sp>
        <p:nvSpPr>
          <p:cNvPr id="9" name="Rectangle 2">
            <a:extLst>
              <a:ext uri="{FF2B5EF4-FFF2-40B4-BE49-F238E27FC236}">
                <a16:creationId xmlns:a16="http://schemas.microsoft.com/office/drawing/2014/main" id="{C015240E-6AF9-413A-A82E-4B75729D9425}"/>
              </a:ext>
            </a:extLst>
          </p:cNvPr>
          <p:cNvSpPr>
            <a:spLocks noChangeArrowheads="1"/>
          </p:cNvSpPr>
          <p:nvPr/>
        </p:nvSpPr>
        <p:spPr bwMode="auto">
          <a:xfrm>
            <a:off x="909106" y="4805664"/>
            <a:ext cx="5710217" cy="540517"/>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7610" numCol="1" anchor="ctr" anchorCtr="0" compatLnSpc="1">
            <a:prstTxWarp prst="textNoShape">
              <a:avLst/>
            </a:prstTxWarp>
            <a:spAutoFit/>
          </a:bodyPr>
          <a:lstStyle/>
          <a:p>
            <a:pPr lvl="0" defTabSz="914400" eaLnBrk="0" fontAlgn="base" hangingPunct="0">
              <a:spcBef>
                <a:spcPct val="0"/>
              </a:spcBef>
              <a:spcAft>
                <a:spcPct val="0"/>
              </a:spcAft>
            </a:pPr>
            <a:r>
              <a:rPr lang="en-US" altLang="en-US" sz="1600" dirty="0">
                <a:solidFill>
                  <a:srgbClr val="333333"/>
                </a:solidFill>
                <a:latin typeface="Consolas" panose="020B0609020204030204" pitchFamily="49" charset="0"/>
                <a:ea typeface="Menlo"/>
              </a:rPr>
              <a:t>dotnet new </a:t>
            </a:r>
            <a:r>
              <a:rPr lang="en-US" altLang="en-US" sz="1600" dirty="0" err="1">
                <a:solidFill>
                  <a:srgbClr val="333333"/>
                </a:solidFill>
                <a:latin typeface="Consolas" panose="020B0609020204030204" pitchFamily="49" charset="0"/>
                <a:ea typeface="Menlo"/>
              </a:rPr>
              <a:t>blazor</a:t>
            </a:r>
            <a:r>
              <a:rPr lang="en-US" altLang="en-US" sz="1600" dirty="0">
                <a:solidFill>
                  <a:srgbClr val="333333"/>
                </a:solidFill>
                <a:latin typeface="Consolas" panose="020B0609020204030204" pitchFamily="49" charset="0"/>
                <a:ea typeface="Menlo"/>
              </a:rPr>
              <a:t> -o WebApplication1</a:t>
            </a:r>
          </a:p>
          <a:p>
            <a:pPr lvl="0" defTabSz="914400" eaLnBrk="0" fontAlgn="base" hangingPunct="0">
              <a:spcBef>
                <a:spcPct val="0"/>
              </a:spcBef>
              <a:spcAft>
                <a:spcPct val="0"/>
              </a:spcAft>
            </a:pPr>
            <a:r>
              <a:rPr lang="en-US" altLang="en-US" sz="1600" dirty="0">
                <a:latin typeface="Consolas" panose="020B0609020204030204" pitchFamily="49" charset="0"/>
              </a:rPr>
              <a:t>dotnet new </a:t>
            </a:r>
            <a:r>
              <a:rPr lang="en-US" altLang="en-US" sz="1600" dirty="0" err="1">
                <a:latin typeface="Consolas" panose="020B0609020204030204" pitchFamily="49" charset="0"/>
              </a:rPr>
              <a:t>blazorserverside</a:t>
            </a:r>
            <a:r>
              <a:rPr lang="en-US" altLang="en-US" sz="1600" dirty="0">
                <a:latin typeface="Consolas" panose="020B0609020204030204" pitchFamily="49" charset="0"/>
              </a:rPr>
              <a:t> -o WebApplication1</a:t>
            </a:r>
            <a:endParaRPr kumimoji="0" lang="en-US" altLang="en-US" sz="1600" b="0" i="0" u="none" strike="noStrike" cap="none" normalizeH="0" baseline="0" dirty="0">
              <a:ln>
                <a:noFill/>
              </a:ln>
              <a:solidFill>
                <a:schemeClr val="tx1"/>
              </a:solidFill>
              <a:effectLst/>
              <a:latin typeface="Consolas" panose="020B0609020204030204" pitchFamily="49" charset="0"/>
            </a:endParaRPr>
          </a:p>
        </p:txBody>
      </p:sp>
    </p:spTree>
    <p:extLst>
      <p:ext uri="{BB962C8B-B14F-4D97-AF65-F5344CB8AC3E}">
        <p14:creationId xmlns:p14="http://schemas.microsoft.com/office/powerpoint/2010/main" val="1744968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Design and flexibility</a:t>
            </a:r>
          </a:p>
        </p:txBody>
      </p:sp>
      <p:grpSp>
        <p:nvGrpSpPr>
          <p:cNvPr id="23" name="Group 22"/>
          <p:cNvGrpSpPr/>
          <p:nvPr/>
        </p:nvGrpSpPr>
        <p:grpSpPr>
          <a:xfrm>
            <a:off x="10895415" y="6364942"/>
            <a:ext cx="935676" cy="255713"/>
            <a:chOff x="2194560" y="2286000"/>
            <a:chExt cx="6537600" cy="1786680"/>
          </a:xfrm>
          <a:solidFill>
            <a:srgbClr val="FFFFFF"/>
          </a:solidFill>
        </p:grpSpPr>
        <p:sp>
          <p:nvSpPr>
            <p:cNvPr id="24"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5"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6"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7"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8"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9"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0"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1"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2"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640822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Overview</a:t>
            </a:r>
          </a:p>
        </p:txBody>
      </p:sp>
      <p:sp>
        <p:nvSpPr>
          <p:cNvPr id="2" name="Title 1"/>
          <p:cNvSpPr>
            <a:spLocks noGrp="1"/>
          </p:cNvSpPr>
          <p:nvPr>
            <p:ph type="title"/>
          </p:nvPr>
        </p:nvSpPr>
        <p:spPr/>
        <p:txBody>
          <a:bodyPr>
            <a:normAutofit/>
          </a:bodyPr>
          <a:lstStyle/>
          <a:p>
            <a:r>
              <a:rPr lang="en-US" dirty="0"/>
              <a:t>Design and flexibility</a:t>
            </a:r>
          </a:p>
        </p:txBody>
      </p:sp>
      <p:sp>
        <p:nvSpPr>
          <p:cNvPr id="5" name="Rectangle : coins arrondis 4">
            <a:extLst>
              <a:ext uri="{FF2B5EF4-FFF2-40B4-BE49-F238E27FC236}">
                <a16:creationId xmlns:a16="http://schemas.microsoft.com/office/drawing/2014/main" id="{6634E9FE-95E3-4A29-84E1-156E091CD044}"/>
              </a:ext>
            </a:extLst>
          </p:cNvPr>
          <p:cNvSpPr/>
          <p:nvPr/>
        </p:nvSpPr>
        <p:spPr>
          <a:xfrm>
            <a:off x="5611093" y="2580769"/>
            <a:ext cx="4438996" cy="30895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ZoneTexte 5">
            <a:extLst>
              <a:ext uri="{FF2B5EF4-FFF2-40B4-BE49-F238E27FC236}">
                <a16:creationId xmlns:a16="http://schemas.microsoft.com/office/drawing/2014/main" id="{11AD5F26-992B-4015-94B6-B3322754309E}"/>
              </a:ext>
            </a:extLst>
          </p:cNvPr>
          <p:cNvSpPr txBox="1"/>
          <p:nvPr/>
        </p:nvSpPr>
        <p:spPr>
          <a:xfrm>
            <a:off x="5898537" y="2600819"/>
            <a:ext cx="3864108" cy="369332"/>
          </a:xfrm>
          <a:prstGeom prst="rect">
            <a:avLst/>
          </a:prstGeom>
          <a:noFill/>
        </p:spPr>
        <p:txBody>
          <a:bodyPr wrap="square" rtlCol="0">
            <a:spAutoFit/>
          </a:bodyPr>
          <a:lstStyle/>
          <a:p>
            <a:pPr algn="ctr"/>
            <a:r>
              <a:rPr lang="en-US" b="1">
                <a:solidFill>
                  <a:schemeClr val="bg2"/>
                </a:solidFill>
              </a:rPr>
              <a:t>Browser Sandbox</a:t>
            </a:r>
          </a:p>
        </p:txBody>
      </p:sp>
      <p:sp>
        <p:nvSpPr>
          <p:cNvPr id="9" name="Rectangle : coins arrondis 8">
            <a:extLst>
              <a:ext uri="{FF2B5EF4-FFF2-40B4-BE49-F238E27FC236}">
                <a16:creationId xmlns:a16="http://schemas.microsoft.com/office/drawing/2014/main" id="{7093D375-2A35-460D-88CB-27052A9D7549}"/>
              </a:ext>
            </a:extLst>
          </p:cNvPr>
          <p:cNvSpPr/>
          <p:nvPr/>
        </p:nvSpPr>
        <p:spPr>
          <a:xfrm>
            <a:off x="6194707" y="3017172"/>
            <a:ext cx="3308465" cy="80001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ZoneTexte 9">
            <a:extLst>
              <a:ext uri="{FF2B5EF4-FFF2-40B4-BE49-F238E27FC236}">
                <a16:creationId xmlns:a16="http://schemas.microsoft.com/office/drawing/2014/main" id="{14D221A6-2C42-4864-8CF5-7518374EB439}"/>
              </a:ext>
            </a:extLst>
          </p:cNvPr>
          <p:cNvSpPr txBox="1"/>
          <p:nvPr/>
        </p:nvSpPr>
        <p:spPr>
          <a:xfrm>
            <a:off x="6302771" y="3094015"/>
            <a:ext cx="3092335" cy="646331"/>
          </a:xfrm>
          <a:prstGeom prst="rect">
            <a:avLst/>
          </a:prstGeom>
          <a:noFill/>
        </p:spPr>
        <p:txBody>
          <a:bodyPr wrap="square" rtlCol="0">
            <a:spAutoFit/>
          </a:bodyPr>
          <a:lstStyle/>
          <a:p>
            <a:pPr algn="ctr"/>
            <a:r>
              <a:rPr lang="en-US" b="1">
                <a:solidFill>
                  <a:schemeClr val="bg2"/>
                </a:solidFill>
              </a:rPr>
              <a:t>Mono.js</a:t>
            </a:r>
          </a:p>
          <a:p>
            <a:pPr algn="ctr"/>
            <a:r>
              <a:rPr lang="en-US" b="1">
                <a:solidFill>
                  <a:schemeClr val="bg2"/>
                </a:solidFill>
              </a:rPr>
              <a:t>Blazor.webassembly.js</a:t>
            </a:r>
          </a:p>
        </p:txBody>
      </p:sp>
      <p:sp>
        <p:nvSpPr>
          <p:cNvPr id="13" name="Rectangle : coins arrondis 12">
            <a:extLst>
              <a:ext uri="{FF2B5EF4-FFF2-40B4-BE49-F238E27FC236}">
                <a16:creationId xmlns:a16="http://schemas.microsoft.com/office/drawing/2014/main" id="{AA055D49-3F0B-43AD-9CE3-BF323578F97D}"/>
              </a:ext>
            </a:extLst>
          </p:cNvPr>
          <p:cNvSpPr/>
          <p:nvPr/>
        </p:nvSpPr>
        <p:spPr>
          <a:xfrm>
            <a:off x="6192630" y="4780837"/>
            <a:ext cx="3308465" cy="54053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4" name="ZoneTexte 13">
            <a:extLst>
              <a:ext uri="{FF2B5EF4-FFF2-40B4-BE49-F238E27FC236}">
                <a16:creationId xmlns:a16="http://schemas.microsoft.com/office/drawing/2014/main" id="{07128447-1C9C-4573-8C05-8D4E326D09EA}"/>
              </a:ext>
            </a:extLst>
          </p:cNvPr>
          <p:cNvSpPr txBox="1"/>
          <p:nvPr/>
        </p:nvSpPr>
        <p:spPr>
          <a:xfrm>
            <a:off x="6931076" y="4866704"/>
            <a:ext cx="1831571" cy="369332"/>
          </a:xfrm>
          <a:prstGeom prst="rect">
            <a:avLst/>
          </a:prstGeom>
          <a:noFill/>
        </p:spPr>
        <p:txBody>
          <a:bodyPr wrap="square" rtlCol="0">
            <a:spAutoFit/>
          </a:bodyPr>
          <a:lstStyle/>
          <a:p>
            <a:pPr algn="ctr"/>
            <a:r>
              <a:rPr lang="en-US" b="1">
                <a:solidFill>
                  <a:schemeClr val="bg2"/>
                </a:solidFill>
              </a:rPr>
              <a:t>Mono.wasm</a:t>
            </a:r>
          </a:p>
        </p:txBody>
      </p:sp>
      <p:sp>
        <p:nvSpPr>
          <p:cNvPr id="17" name="Rectangle : coins arrondis 16">
            <a:extLst>
              <a:ext uri="{FF2B5EF4-FFF2-40B4-BE49-F238E27FC236}">
                <a16:creationId xmlns:a16="http://schemas.microsoft.com/office/drawing/2014/main" id="{1E7A73CA-1368-488C-A970-596AA3C53A61}"/>
              </a:ext>
            </a:extLst>
          </p:cNvPr>
          <p:cNvSpPr/>
          <p:nvPr/>
        </p:nvSpPr>
        <p:spPr>
          <a:xfrm>
            <a:off x="2318038" y="4360204"/>
            <a:ext cx="2684320" cy="14136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ZoneTexte 17">
            <a:extLst>
              <a:ext uri="{FF2B5EF4-FFF2-40B4-BE49-F238E27FC236}">
                <a16:creationId xmlns:a16="http://schemas.microsoft.com/office/drawing/2014/main" id="{E94EE543-9A9A-49B7-A5FC-5E782EFACBA6}"/>
              </a:ext>
            </a:extLst>
          </p:cNvPr>
          <p:cNvSpPr txBox="1"/>
          <p:nvPr/>
        </p:nvSpPr>
        <p:spPr>
          <a:xfrm>
            <a:off x="2413289" y="4757848"/>
            <a:ext cx="2493818" cy="646331"/>
          </a:xfrm>
          <a:prstGeom prst="rect">
            <a:avLst/>
          </a:prstGeom>
          <a:noFill/>
        </p:spPr>
        <p:txBody>
          <a:bodyPr wrap="square" rtlCol="0">
            <a:spAutoFit/>
          </a:bodyPr>
          <a:lstStyle/>
          <a:p>
            <a:pPr algn="ctr"/>
            <a:r>
              <a:rPr lang="en-US" b="1">
                <a:solidFill>
                  <a:schemeClr val="bg2"/>
                </a:solidFill>
              </a:rPr>
              <a:t>Application dlls</a:t>
            </a:r>
          </a:p>
          <a:p>
            <a:pPr algn="ctr"/>
            <a:r>
              <a:rPr lang="en-US" b="1">
                <a:solidFill>
                  <a:schemeClr val="bg2"/>
                </a:solidFill>
              </a:rPr>
              <a:t>.Net Framework dlls</a:t>
            </a:r>
          </a:p>
        </p:txBody>
      </p:sp>
      <p:grpSp>
        <p:nvGrpSpPr>
          <p:cNvPr id="20" name="Groupe 19">
            <a:extLst>
              <a:ext uri="{FF2B5EF4-FFF2-40B4-BE49-F238E27FC236}">
                <a16:creationId xmlns:a16="http://schemas.microsoft.com/office/drawing/2014/main" id="{092B9D3F-3F76-460A-83DA-BDDB2D0F61EA}"/>
              </a:ext>
            </a:extLst>
          </p:cNvPr>
          <p:cNvGrpSpPr/>
          <p:nvPr/>
        </p:nvGrpSpPr>
        <p:grpSpPr>
          <a:xfrm>
            <a:off x="2318038" y="3278945"/>
            <a:ext cx="2684320" cy="540538"/>
            <a:chOff x="764771" y="4512489"/>
            <a:chExt cx="2684320" cy="540538"/>
          </a:xfrm>
        </p:grpSpPr>
        <p:sp>
          <p:nvSpPr>
            <p:cNvPr id="21" name="Rectangle : coins arrondis 20">
              <a:extLst>
                <a:ext uri="{FF2B5EF4-FFF2-40B4-BE49-F238E27FC236}">
                  <a16:creationId xmlns:a16="http://schemas.microsoft.com/office/drawing/2014/main" id="{B483E3D8-957A-4007-80B0-898476149CF1}"/>
                </a:ext>
              </a:extLst>
            </p:cNvPr>
            <p:cNvSpPr/>
            <p:nvPr/>
          </p:nvSpPr>
          <p:spPr>
            <a:xfrm>
              <a:off x="764771" y="4512489"/>
              <a:ext cx="2684320" cy="5405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ZoneTexte 21">
              <a:extLst>
                <a:ext uri="{FF2B5EF4-FFF2-40B4-BE49-F238E27FC236}">
                  <a16:creationId xmlns:a16="http://schemas.microsoft.com/office/drawing/2014/main" id="{3FC48C63-EEFC-4074-AD52-532F067E4922}"/>
                </a:ext>
              </a:extLst>
            </p:cNvPr>
            <p:cNvSpPr txBox="1"/>
            <p:nvPr/>
          </p:nvSpPr>
          <p:spPr>
            <a:xfrm>
              <a:off x="860022" y="4598356"/>
              <a:ext cx="2493818" cy="369332"/>
            </a:xfrm>
            <a:prstGeom prst="rect">
              <a:avLst/>
            </a:prstGeom>
            <a:noFill/>
          </p:spPr>
          <p:txBody>
            <a:bodyPr wrap="square" rtlCol="0">
              <a:spAutoFit/>
            </a:bodyPr>
            <a:lstStyle/>
            <a:p>
              <a:pPr algn="ctr"/>
              <a:r>
                <a:rPr lang="en-US" b="1" dirty="0" err="1">
                  <a:solidFill>
                    <a:schemeClr val="bg2"/>
                  </a:solidFill>
                </a:rPr>
                <a:t>.Net</a:t>
              </a:r>
              <a:r>
                <a:rPr lang="en-US" b="1" dirty="0">
                  <a:solidFill>
                    <a:schemeClr val="bg2"/>
                  </a:solidFill>
                </a:rPr>
                <a:t> compiler</a:t>
              </a:r>
            </a:p>
          </p:txBody>
        </p:sp>
      </p:grpSp>
      <p:grpSp>
        <p:nvGrpSpPr>
          <p:cNvPr id="28" name="Groupe 27">
            <a:extLst>
              <a:ext uri="{FF2B5EF4-FFF2-40B4-BE49-F238E27FC236}">
                <a16:creationId xmlns:a16="http://schemas.microsoft.com/office/drawing/2014/main" id="{4F40693C-2D0E-4EAA-A65F-43403F872713}"/>
              </a:ext>
            </a:extLst>
          </p:cNvPr>
          <p:cNvGrpSpPr/>
          <p:nvPr/>
        </p:nvGrpSpPr>
        <p:grpSpPr>
          <a:xfrm>
            <a:off x="2318038" y="2051920"/>
            <a:ext cx="2684320" cy="793474"/>
            <a:chOff x="764771" y="4512489"/>
            <a:chExt cx="2684320" cy="793474"/>
          </a:xfrm>
        </p:grpSpPr>
        <p:sp>
          <p:nvSpPr>
            <p:cNvPr id="29" name="Rectangle : coins arrondis 28">
              <a:extLst>
                <a:ext uri="{FF2B5EF4-FFF2-40B4-BE49-F238E27FC236}">
                  <a16:creationId xmlns:a16="http://schemas.microsoft.com/office/drawing/2014/main" id="{20A2C9B3-EB82-4EC5-9BF6-99F73860AD95}"/>
                </a:ext>
              </a:extLst>
            </p:cNvPr>
            <p:cNvSpPr/>
            <p:nvPr/>
          </p:nvSpPr>
          <p:spPr>
            <a:xfrm>
              <a:off x="764771" y="4512489"/>
              <a:ext cx="2684320" cy="7934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ZoneTexte 29">
              <a:extLst>
                <a:ext uri="{FF2B5EF4-FFF2-40B4-BE49-F238E27FC236}">
                  <a16:creationId xmlns:a16="http://schemas.microsoft.com/office/drawing/2014/main" id="{EB495C6B-B89E-4396-AEBB-BD88CD18C7CE}"/>
                </a:ext>
              </a:extLst>
            </p:cNvPr>
            <p:cNvSpPr txBox="1"/>
            <p:nvPr/>
          </p:nvSpPr>
          <p:spPr>
            <a:xfrm>
              <a:off x="860020" y="4724560"/>
              <a:ext cx="2493818" cy="369332"/>
            </a:xfrm>
            <a:prstGeom prst="rect">
              <a:avLst/>
            </a:prstGeom>
            <a:noFill/>
          </p:spPr>
          <p:txBody>
            <a:bodyPr wrap="square" rtlCol="0">
              <a:spAutoFit/>
            </a:bodyPr>
            <a:lstStyle/>
            <a:p>
              <a:pPr algn="ctr"/>
              <a:r>
                <a:rPr lang="en-US" b="1" dirty="0">
                  <a:solidFill>
                    <a:schemeClr val="bg2"/>
                  </a:solidFill>
                </a:rPr>
                <a:t>CS and Razor Files</a:t>
              </a:r>
            </a:p>
          </p:txBody>
        </p:sp>
      </p:grpSp>
      <p:sp>
        <p:nvSpPr>
          <p:cNvPr id="35" name="Flèche : bas 34">
            <a:extLst>
              <a:ext uri="{FF2B5EF4-FFF2-40B4-BE49-F238E27FC236}">
                <a16:creationId xmlns:a16="http://schemas.microsoft.com/office/drawing/2014/main" id="{864A2823-F74E-4E10-922A-73D940219F48}"/>
              </a:ext>
            </a:extLst>
          </p:cNvPr>
          <p:cNvSpPr/>
          <p:nvPr/>
        </p:nvSpPr>
        <p:spPr>
          <a:xfrm>
            <a:off x="3331845" y="2917767"/>
            <a:ext cx="656705" cy="314407"/>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Flèche : bas 35">
            <a:extLst>
              <a:ext uri="{FF2B5EF4-FFF2-40B4-BE49-F238E27FC236}">
                <a16:creationId xmlns:a16="http://schemas.microsoft.com/office/drawing/2014/main" id="{71AFC11A-10B5-46A6-9FF2-429053B426D6}"/>
              </a:ext>
            </a:extLst>
          </p:cNvPr>
          <p:cNvSpPr/>
          <p:nvPr/>
        </p:nvSpPr>
        <p:spPr>
          <a:xfrm>
            <a:off x="3331844" y="3936435"/>
            <a:ext cx="656705" cy="314407"/>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7" name="Flèche : droite 36">
            <a:extLst>
              <a:ext uri="{FF2B5EF4-FFF2-40B4-BE49-F238E27FC236}">
                <a16:creationId xmlns:a16="http://schemas.microsoft.com/office/drawing/2014/main" id="{E7CCD192-F8E2-4ADA-9764-079D7E16226D}"/>
              </a:ext>
            </a:extLst>
          </p:cNvPr>
          <p:cNvSpPr/>
          <p:nvPr/>
        </p:nvSpPr>
        <p:spPr>
          <a:xfrm>
            <a:off x="5130616" y="4727940"/>
            <a:ext cx="900607" cy="646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Flèche : double flèche verticale 37">
            <a:extLst>
              <a:ext uri="{FF2B5EF4-FFF2-40B4-BE49-F238E27FC236}">
                <a16:creationId xmlns:a16="http://schemas.microsoft.com/office/drawing/2014/main" id="{3BDAA1CE-FA16-499F-BDEA-161FF565C89B}"/>
              </a:ext>
            </a:extLst>
          </p:cNvPr>
          <p:cNvSpPr/>
          <p:nvPr/>
        </p:nvSpPr>
        <p:spPr>
          <a:xfrm>
            <a:off x="7643201" y="3911232"/>
            <a:ext cx="407323" cy="77556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321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 coins arrondis 53">
            <a:extLst>
              <a:ext uri="{FF2B5EF4-FFF2-40B4-BE49-F238E27FC236}">
                <a16:creationId xmlns:a16="http://schemas.microsoft.com/office/drawing/2014/main" id="{6AE742DB-61D1-4227-AC98-1DE613119EA5}"/>
              </a:ext>
            </a:extLst>
          </p:cNvPr>
          <p:cNvSpPr/>
          <p:nvPr/>
        </p:nvSpPr>
        <p:spPr>
          <a:xfrm>
            <a:off x="623455" y="1753984"/>
            <a:ext cx="10823170" cy="4463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29"/>
          </p:nvPr>
        </p:nvSpPr>
        <p:spPr>
          <a:xfrm>
            <a:off x="369150" y="910531"/>
            <a:ext cx="11446933" cy="379943"/>
          </a:xfrm>
        </p:spPr>
        <p:txBody>
          <a:bodyPr/>
          <a:lstStyle/>
          <a:p>
            <a:r>
              <a:rPr lang="en-US" dirty="0"/>
              <a:t>DOM Interactions </a:t>
            </a:r>
            <a:r>
              <a:rPr lang="en-US" b="1" dirty="0"/>
              <a:t>Browser-Side</a:t>
            </a:r>
          </a:p>
        </p:txBody>
      </p:sp>
      <p:sp>
        <p:nvSpPr>
          <p:cNvPr id="2" name="Title 1"/>
          <p:cNvSpPr>
            <a:spLocks noGrp="1"/>
          </p:cNvSpPr>
          <p:nvPr>
            <p:ph type="title"/>
          </p:nvPr>
        </p:nvSpPr>
        <p:spPr/>
        <p:txBody>
          <a:bodyPr>
            <a:normAutofit/>
          </a:bodyPr>
          <a:lstStyle/>
          <a:p>
            <a:r>
              <a:rPr lang="en-US"/>
              <a:t>Design and flexibility</a:t>
            </a:r>
          </a:p>
        </p:txBody>
      </p:sp>
      <p:sp>
        <p:nvSpPr>
          <p:cNvPr id="5" name="Rectangle : coins arrondis 4">
            <a:extLst>
              <a:ext uri="{FF2B5EF4-FFF2-40B4-BE49-F238E27FC236}">
                <a16:creationId xmlns:a16="http://schemas.microsoft.com/office/drawing/2014/main" id="{6634E9FE-95E3-4A29-84E1-156E091CD044}"/>
              </a:ext>
            </a:extLst>
          </p:cNvPr>
          <p:cNvSpPr/>
          <p:nvPr/>
        </p:nvSpPr>
        <p:spPr>
          <a:xfrm>
            <a:off x="960120"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ZoneTexte 5">
            <a:extLst>
              <a:ext uri="{FF2B5EF4-FFF2-40B4-BE49-F238E27FC236}">
                <a16:creationId xmlns:a16="http://schemas.microsoft.com/office/drawing/2014/main" id="{11AD5F26-992B-4015-94B6-B3322754309E}"/>
              </a:ext>
            </a:extLst>
          </p:cNvPr>
          <p:cNvSpPr txBox="1"/>
          <p:nvPr/>
        </p:nvSpPr>
        <p:spPr>
          <a:xfrm>
            <a:off x="843742" y="2322605"/>
            <a:ext cx="2493818" cy="369332"/>
          </a:xfrm>
          <a:prstGeom prst="rect">
            <a:avLst/>
          </a:prstGeom>
          <a:noFill/>
        </p:spPr>
        <p:txBody>
          <a:bodyPr wrap="square" rtlCol="0">
            <a:spAutoFit/>
          </a:bodyPr>
          <a:lstStyle/>
          <a:p>
            <a:pPr algn="ctr"/>
            <a:r>
              <a:rPr lang="en-US" b="1">
                <a:solidFill>
                  <a:schemeClr val="bg2"/>
                </a:solidFill>
              </a:rPr>
              <a:t>Mono</a:t>
            </a:r>
          </a:p>
        </p:txBody>
      </p:sp>
      <p:sp>
        <p:nvSpPr>
          <p:cNvPr id="27" name="Rectangle : coins arrondis 26">
            <a:extLst>
              <a:ext uri="{FF2B5EF4-FFF2-40B4-BE49-F238E27FC236}">
                <a16:creationId xmlns:a16="http://schemas.microsoft.com/office/drawing/2014/main" id="{AAC95FA8-0C8A-4781-9806-74C96D919089}"/>
              </a:ext>
            </a:extLst>
          </p:cNvPr>
          <p:cNvSpPr/>
          <p:nvPr/>
        </p:nvSpPr>
        <p:spPr>
          <a:xfrm>
            <a:off x="4894811"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1" name="ZoneTexte 30">
            <a:extLst>
              <a:ext uri="{FF2B5EF4-FFF2-40B4-BE49-F238E27FC236}">
                <a16:creationId xmlns:a16="http://schemas.microsoft.com/office/drawing/2014/main" id="{380D021E-685B-4EA0-A4DB-54A8C5C953DF}"/>
              </a:ext>
            </a:extLst>
          </p:cNvPr>
          <p:cNvSpPr txBox="1"/>
          <p:nvPr/>
        </p:nvSpPr>
        <p:spPr>
          <a:xfrm>
            <a:off x="4778433" y="2322605"/>
            <a:ext cx="2493818" cy="369332"/>
          </a:xfrm>
          <a:prstGeom prst="rect">
            <a:avLst/>
          </a:prstGeom>
          <a:noFill/>
        </p:spPr>
        <p:txBody>
          <a:bodyPr wrap="square" rtlCol="0">
            <a:spAutoFit/>
          </a:bodyPr>
          <a:lstStyle/>
          <a:p>
            <a:pPr algn="ctr"/>
            <a:r>
              <a:rPr lang="en-US" b="1">
                <a:solidFill>
                  <a:schemeClr val="bg2"/>
                </a:solidFill>
              </a:rPr>
              <a:t>JavaScript</a:t>
            </a:r>
          </a:p>
        </p:txBody>
      </p:sp>
      <p:sp>
        <p:nvSpPr>
          <p:cNvPr id="32" name="Rectangle : coins arrondis 31">
            <a:extLst>
              <a:ext uri="{FF2B5EF4-FFF2-40B4-BE49-F238E27FC236}">
                <a16:creationId xmlns:a16="http://schemas.microsoft.com/office/drawing/2014/main" id="{45228CFE-74B9-4AA1-8396-240D3170BB52}"/>
              </a:ext>
            </a:extLst>
          </p:cNvPr>
          <p:cNvSpPr/>
          <p:nvPr/>
        </p:nvSpPr>
        <p:spPr>
          <a:xfrm>
            <a:off x="8829501"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ZoneTexte 32">
            <a:extLst>
              <a:ext uri="{FF2B5EF4-FFF2-40B4-BE49-F238E27FC236}">
                <a16:creationId xmlns:a16="http://schemas.microsoft.com/office/drawing/2014/main" id="{6EC544A6-0B17-4D4B-BA0C-20895E474961}"/>
              </a:ext>
            </a:extLst>
          </p:cNvPr>
          <p:cNvSpPr txBox="1"/>
          <p:nvPr/>
        </p:nvSpPr>
        <p:spPr>
          <a:xfrm>
            <a:off x="8713123" y="2322605"/>
            <a:ext cx="2493818" cy="369332"/>
          </a:xfrm>
          <a:prstGeom prst="rect">
            <a:avLst/>
          </a:prstGeom>
          <a:noFill/>
        </p:spPr>
        <p:txBody>
          <a:bodyPr wrap="square" rtlCol="0">
            <a:spAutoFit/>
          </a:bodyPr>
          <a:lstStyle/>
          <a:p>
            <a:pPr algn="ctr"/>
            <a:r>
              <a:rPr lang="en-US" b="1">
                <a:solidFill>
                  <a:schemeClr val="bg2"/>
                </a:solidFill>
              </a:rPr>
              <a:t>DOM</a:t>
            </a:r>
          </a:p>
        </p:txBody>
      </p:sp>
      <p:sp>
        <p:nvSpPr>
          <p:cNvPr id="4" name="Flèche : droite 3">
            <a:extLst>
              <a:ext uri="{FF2B5EF4-FFF2-40B4-BE49-F238E27FC236}">
                <a16:creationId xmlns:a16="http://schemas.microsoft.com/office/drawing/2014/main" id="{AC08A562-A66D-4F7A-B8D3-E4CEB21314C2}"/>
              </a:ext>
            </a:extLst>
          </p:cNvPr>
          <p:cNvSpPr/>
          <p:nvPr/>
        </p:nvSpPr>
        <p:spPr>
          <a:xfrm>
            <a:off x="3337560" y="2452255"/>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ZoneTexte 39">
            <a:extLst>
              <a:ext uri="{FF2B5EF4-FFF2-40B4-BE49-F238E27FC236}">
                <a16:creationId xmlns:a16="http://schemas.microsoft.com/office/drawing/2014/main" id="{C2E1073B-3DF1-42BF-85F8-855B159EE6BD}"/>
              </a:ext>
            </a:extLst>
          </p:cNvPr>
          <p:cNvSpPr txBox="1"/>
          <p:nvPr/>
        </p:nvSpPr>
        <p:spPr>
          <a:xfrm>
            <a:off x="3221183" y="2591966"/>
            <a:ext cx="1440872" cy="369332"/>
          </a:xfrm>
          <a:prstGeom prst="rect">
            <a:avLst/>
          </a:prstGeom>
          <a:noFill/>
        </p:spPr>
        <p:txBody>
          <a:bodyPr wrap="square" rtlCol="0">
            <a:spAutoFit/>
          </a:bodyPr>
          <a:lstStyle/>
          <a:p>
            <a:pPr algn="ctr"/>
            <a:r>
              <a:rPr lang="en-US" b="1" dirty="0">
                <a:solidFill>
                  <a:schemeClr val="bg2"/>
                </a:solidFill>
              </a:rPr>
              <a:t>UI Tree</a:t>
            </a:r>
          </a:p>
        </p:txBody>
      </p:sp>
      <p:sp>
        <p:nvSpPr>
          <p:cNvPr id="41" name="Flèche : droite 40">
            <a:extLst>
              <a:ext uri="{FF2B5EF4-FFF2-40B4-BE49-F238E27FC236}">
                <a16:creationId xmlns:a16="http://schemas.microsoft.com/office/drawing/2014/main" id="{8A182608-A646-44E2-92D9-3F241FD1C25D}"/>
              </a:ext>
            </a:extLst>
          </p:cNvPr>
          <p:cNvSpPr/>
          <p:nvPr/>
        </p:nvSpPr>
        <p:spPr>
          <a:xfrm>
            <a:off x="7272251" y="2768943"/>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2" name="ZoneTexte 41">
            <a:extLst>
              <a:ext uri="{FF2B5EF4-FFF2-40B4-BE49-F238E27FC236}">
                <a16:creationId xmlns:a16="http://schemas.microsoft.com/office/drawing/2014/main" id="{1DB2C962-1B45-4B37-BA21-897959268D92}"/>
              </a:ext>
            </a:extLst>
          </p:cNvPr>
          <p:cNvSpPr txBox="1"/>
          <p:nvPr/>
        </p:nvSpPr>
        <p:spPr>
          <a:xfrm>
            <a:off x="7015250" y="2936331"/>
            <a:ext cx="1838497" cy="338554"/>
          </a:xfrm>
          <a:prstGeom prst="rect">
            <a:avLst/>
          </a:prstGeom>
          <a:noFill/>
        </p:spPr>
        <p:txBody>
          <a:bodyPr wrap="square" rtlCol="0">
            <a:spAutoFit/>
          </a:bodyPr>
          <a:lstStyle/>
          <a:p>
            <a:pPr algn="ctr"/>
            <a:r>
              <a:rPr lang="en-US" sz="1600" b="1" dirty="0">
                <a:solidFill>
                  <a:schemeClr val="bg2"/>
                </a:solidFill>
              </a:rPr>
              <a:t>DOM update</a:t>
            </a:r>
          </a:p>
        </p:txBody>
      </p:sp>
      <p:sp>
        <p:nvSpPr>
          <p:cNvPr id="43" name="Flèche : droite 42">
            <a:extLst>
              <a:ext uri="{FF2B5EF4-FFF2-40B4-BE49-F238E27FC236}">
                <a16:creationId xmlns:a16="http://schemas.microsoft.com/office/drawing/2014/main" id="{727948F3-9BE7-49D9-8B5F-754F12ECCADD}"/>
              </a:ext>
            </a:extLst>
          </p:cNvPr>
          <p:cNvSpPr/>
          <p:nvPr/>
        </p:nvSpPr>
        <p:spPr>
          <a:xfrm>
            <a:off x="7284027" y="5260673"/>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4" name="ZoneTexte 43">
            <a:extLst>
              <a:ext uri="{FF2B5EF4-FFF2-40B4-BE49-F238E27FC236}">
                <a16:creationId xmlns:a16="http://schemas.microsoft.com/office/drawing/2014/main" id="{643646B9-6B71-4668-B351-B47098B04A0E}"/>
              </a:ext>
            </a:extLst>
          </p:cNvPr>
          <p:cNvSpPr txBox="1"/>
          <p:nvPr/>
        </p:nvSpPr>
        <p:spPr>
          <a:xfrm>
            <a:off x="7027026" y="5428061"/>
            <a:ext cx="1838497" cy="338554"/>
          </a:xfrm>
          <a:prstGeom prst="rect">
            <a:avLst/>
          </a:prstGeom>
          <a:noFill/>
        </p:spPr>
        <p:txBody>
          <a:bodyPr wrap="square" rtlCol="0">
            <a:spAutoFit/>
          </a:bodyPr>
          <a:lstStyle/>
          <a:p>
            <a:pPr algn="ctr"/>
            <a:r>
              <a:rPr lang="en-US" sz="1600" b="1" dirty="0">
                <a:solidFill>
                  <a:schemeClr val="bg2"/>
                </a:solidFill>
              </a:rPr>
              <a:t>DOM update</a:t>
            </a:r>
          </a:p>
        </p:txBody>
      </p:sp>
      <p:sp>
        <p:nvSpPr>
          <p:cNvPr id="7" name="Flèche : gauche 6">
            <a:extLst>
              <a:ext uri="{FF2B5EF4-FFF2-40B4-BE49-F238E27FC236}">
                <a16:creationId xmlns:a16="http://schemas.microsoft.com/office/drawing/2014/main" id="{101A6827-156E-467B-9086-EABE140847E3}"/>
              </a:ext>
            </a:extLst>
          </p:cNvPr>
          <p:cNvSpPr/>
          <p:nvPr/>
        </p:nvSpPr>
        <p:spPr>
          <a:xfrm>
            <a:off x="7272251" y="3632663"/>
            <a:ext cx="1440872" cy="573578"/>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5" name="ZoneTexte 44">
            <a:extLst>
              <a:ext uri="{FF2B5EF4-FFF2-40B4-BE49-F238E27FC236}">
                <a16:creationId xmlns:a16="http://schemas.microsoft.com/office/drawing/2014/main" id="{183430F5-903E-4FEA-9795-33A82BF212BD}"/>
              </a:ext>
            </a:extLst>
          </p:cNvPr>
          <p:cNvSpPr txBox="1"/>
          <p:nvPr/>
        </p:nvSpPr>
        <p:spPr>
          <a:xfrm>
            <a:off x="7073438" y="3734056"/>
            <a:ext cx="1838497" cy="338554"/>
          </a:xfrm>
          <a:prstGeom prst="rect">
            <a:avLst/>
          </a:prstGeom>
          <a:noFill/>
        </p:spPr>
        <p:txBody>
          <a:bodyPr wrap="square" rtlCol="0">
            <a:spAutoFit/>
          </a:bodyPr>
          <a:lstStyle/>
          <a:p>
            <a:pPr algn="ctr"/>
            <a:r>
              <a:rPr lang="en-US" sz="1600" b="1" dirty="0">
                <a:solidFill>
                  <a:schemeClr val="bg2"/>
                </a:solidFill>
              </a:rPr>
              <a:t>Events</a:t>
            </a:r>
          </a:p>
        </p:txBody>
      </p:sp>
      <p:sp>
        <p:nvSpPr>
          <p:cNvPr id="46" name="Flèche : gauche 45">
            <a:extLst>
              <a:ext uri="{FF2B5EF4-FFF2-40B4-BE49-F238E27FC236}">
                <a16:creationId xmlns:a16="http://schemas.microsoft.com/office/drawing/2014/main" id="{17D6FE0A-49AD-40EA-9F1F-323C9BFAC736}"/>
              </a:ext>
            </a:extLst>
          </p:cNvPr>
          <p:cNvSpPr/>
          <p:nvPr/>
        </p:nvSpPr>
        <p:spPr>
          <a:xfrm>
            <a:off x="3337560" y="3885247"/>
            <a:ext cx="1440872" cy="573578"/>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7" name="ZoneTexte 46">
            <a:extLst>
              <a:ext uri="{FF2B5EF4-FFF2-40B4-BE49-F238E27FC236}">
                <a16:creationId xmlns:a16="http://schemas.microsoft.com/office/drawing/2014/main" id="{B0BDFC8C-1B7C-4A7C-A404-6BB19A63E8C4}"/>
              </a:ext>
            </a:extLst>
          </p:cNvPr>
          <p:cNvSpPr txBox="1"/>
          <p:nvPr/>
        </p:nvSpPr>
        <p:spPr>
          <a:xfrm>
            <a:off x="3138747" y="3986640"/>
            <a:ext cx="1838497" cy="338554"/>
          </a:xfrm>
          <a:prstGeom prst="rect">
            <a:avLst/>
          </a:prstGeom>
          <a:noFill/>
        </p:spPr>
        <p:txBody>
          <a:bodyPr wrap="square" rtlCol="0">
            <a:spAutoFit/>
          </a:bodyPr>
          <a:lstStyle/>
          <a:p>
            <a:pPr algn="ctr"/>
            <a:r>
              <a:rPr lang="en-US" sz="1600" b="1" dirty="0">
                <a:solidFill>
                  <a:schemeClr val="bg2"/>
                </a:solidFill>
              </a:rPr>
              <a:t>Events</a:t>
            </a:r>
          </a:p>
        </p:txBody>
      </p:sp>
      <p:sp>
        <p:nvSpPr>
          <p:cNvPr id="48" name="Flèche : droite 47">
            <a:extLst>
              <a:ext uri="{FF2B5EF4-FFF2-40B4-BE49-F238E27FC236}">
                <a16:creationId xmlns:a16="http://schemas.microsoft.com/office/drawing/2014/main" id="{6ECCF77A-79C0-44BC-8F48-E049A53A6F6E}"/>
              </a:ext>
            </a:extLst>
          </p:cNvPr>
          <p:cNvSpPr/>
          <p:nvPr/>
        </p:nvSpPr>
        <p:spPr>
          <a:xfrm>
            <a:off x="3350723" y="4587960"/>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9" name="ZoneTexte 48">
            <a:extLst>
              <a:ext uri="{FF2B5EF4-FFF2-40B4-BE49-F238E27FC236}">
                <a16:creationId xmlns:a16="http://schemas.microsoft.com/office/drawing/2014/main" id="{02C085D1-8957-4724-AFAA-66B7D7E6F68D}"/>
              </a:ext>
            </a:extLst>
          </p:cNvPr>
          <p:cNvSpPr txBox="1"/>
          <p:nvPr/>
        </p:nvSpPr>
        <p:spPr>
          <a:xfrm>
            <a:off x="3234346" y="4727671"/>
            <a:ext cx="1440872" cy="369332"/>
          </a:xfrm>
          <a:prstGeom prst="rect">
            <a:avLst/>
          </a:prstGeom>
          <a:noFill/>
        </p:spPr>
        <p:txBody>
          <a:bodyPr wrap="square" rtlCol="0">
            <a:spAutoFit/>
          </a:bodyPr>
          <a:lstStyle/>
          <a:p>
            <a:pPr algn="ctr"/>
            <a:r>
              <a:rPr lang="en-US" b="1" dirty="0">
                <a:solidFill>
                  <a:schemeClr val="bg2"/>
                </a:solidFill>
              </a:rPr>
              <a:t>UI Delta</a:t>
            </a:r>
          </a:p>
        </p:txBody>
      </p:sp>
      <p:sp>
        <p:nvSpPr>
          <p:cNvPr id="50" name="Rectangle : coins arrondis 49">
            <a:extLst>
              <a:ext uri="{FF2B5EF4-FFF2-40B4-BE49-F238E27FC236}">
                <a16:creationId xmlns:a16="http://schemas.microsoft.com/office/drawing/2014/main" id="{01A18C3E-39E1-49B0-819B-17AEFCB47E84}"/>
              </a:ext>
            </a:extLst>
          </p:cNvPr>
          <p:cNvSpPr/>
          <p:nvPr/>
        </p:nvSpPr>
        <p:spPr>
          <a:xfrm>
            <a:off x="8911935" y="2880361"/>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1" name="ZoneTexte 50">
            <a:extLst>
              <a:ext uri="{FF2B5EF4-FFF2-40B4-BE49-F238E27FC236}">
                <a16:creationId xmlns:a16="http://schemas.microsoft.com/office/drawing/2014/main" id="{941A6552-385B-4308-9EB5-F9FD99E21B1A}"/>
              </a:ext>
            </a:extLst>
          </p:cNvPr>
          <p:cNvSpPr txBox="1"/>
          <p:nvPr/>
        </p:nvSpPr>
        <p:spPr>
          <a:xfrm>
            <a:off x="9000834" y="3744576"/>
            <a:ext cx="1927532" cy="1200329"/>
          </a:xfrm>
          <a:prstGeom prst="rect">
            <a:avLst/>
          </a:prstGeom>
          <a:noFill/>
        </p:spPr>
        <p:txBody>
          <a:bodyPr wrap="square" rtlCol="0">
            <a:spAutoFit/>
          </a:bodyPr>
          <a:lstStyle/>
          <a:p>
            <a:pPr algn="ctr"/>
            <a:r>
              <a:rPr lang="en-US" b="1" dirty="0">
                <a:solidFill>
                  <a:schemeClr val="bg2"/>
                </a:solidFill>
              </a:rPr>
              <a:t>Display</a:t>
            </a:r>
          </a:p>
          <a:p>
            <a:pPr algn="ctr"/>
            <a:endParaRPr lang="en-US" b="1" dirty="0">
              <a:solidFill>
                <a:schemeClr val="bg2"/>
              </a:solidFill>
            </a:endParaRPr>
          </a:p>
          <a:p>
            <a:pPr algn="ctr"/>
            <a:r>
              <a:rPr lang="en-US" b="1" dirty="0">
                <a:solidFill>
                  <a:schemeClr val="bg2"/>
                </a:solidFill>
              </a:rPr>
              <a:t>Send user events</a:t>
            </a:r>
          </a:p>
        </p:txBody>
      </p:sp>
      <p:sp>
        <p:nvSpPr>
          <p:cNvPr id="52" name="Rectangle : coins arrondis 51">
            <a:extLst>
              <a:ext uri="{FF2B5EF4-FFF2-40B4-BE49-F238E27FC236}">
                <a16:creationId xmlns:a16="http://schemas.microsoft.com/office/drawing/2014/main" id="{435EE519-806F-40F5-92D5-4BA880C4CE40}"/>
              </a:ext>
            </a:extLst>
          </p:cNvPr>
          <p:cNvSpPr/>
          <p:nvPr/>
        </p:nvSpPr>
        <p:spPr>
          <a:xfrm>
            <a:off x="1047402" y="2880360"/>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3" name="ZoneTexte 52">
            <a:extLst>
              <a:ext uri="{FF2B5EF4-FFF2-40B4-BE49-F238E27FC236}">
                <a16:creationId xmlns:a16="http://schemas.microsoft.com/office/drawing/2014/main" id="{9C2D84E4-25A8-4DE2-97F5-3A9F9F9BC3BD}"/>
              </a:ext>
            </a:extLst>
          </p:cNvPr>
          <p:cNvSpPr txBox="1"/>
          <p:nvPr/>
        </p:nvSpPr>
        <p:spPr>
          <a:xfrm>
            <a:off x="1126885" y="3416707"/>
            <a:ext cx="1927532" cy="1754326"/>
          </a:xfrm>
          <a:prstGeom prst="rect">
            <a:avLst/>
          </a:prstGeom>
          <a:noFill/>
        </p:spPr>
        <p:txBody>
          <a:bodyPr wrap="square" rtlCol="0">
            <a:spAutoFit/>
          </a:bodyPr>
          <a:lstStyle/>
          <a:p>
            <a:pPr algn="ctr"/>
            <a:r>
              <a:rPr lang="en-US" b="1" dirty="0">
                <a:solidFill>
                  <a:schemeClr val="bg2"/>
                </a:solidFill>
              </a:rPr>
              <a:t>Events processing</a:t>
            </a:r>
          </a:p>
          <a:p>
            <a:endParaRPr lang="en-US" b="1" dirty="0">
              <a:solidFill>
                <a:schemeClr val="bg2"/>
              </a:solidFill>
            </a:endParaRPr>
          </a:p>
          <a:p>
            <a:pPr algn="ctr"/>
            <a:r>
              <a:rPr lang="en-US" b="1" dirty="0">
                <a:solidFill>
                  <a:schemeClr val="bg2"/>
                </a:solidFill>
              </a:rPr>
              <a:t>UI tree update and delta computation</a:t>
            </a:r>
          </a:p>
        </p:txBody>
      </p:sp>
      <p:sp>
        <p:nvSpPr>
          <p:cNvPr id="55" name="ZoneTexte 54">
            <a:extLst>
              <a:ext uri="{FF2B5EF4-FFF2-40B4-BE49-F238E27FC236}">
                <a16:creationId xmlns:a16="http://schemas.microsoft.com/office/drawing/2014/main" id="{3BC3C586-A4AB-4DB5-83BE-674251315C54}"/>
              </a:ext>
            </a:extLst>
          </p:cNvPr>
          <p:cNvSpPr txBox="1"/>
          <p:nvPr/>
        </p:nvSpPr>
        <p:spPr>
          <a:xfrm>
            <a:off x="4144263" y="1813495"/>
            <a:ext cx="3896705" cy="369332"/>
          </a:xfrm>
          <a:prstGeom prst="rect">
            <a:avLst/>
          </a:prstGeom>
          <a:noFill/>
        </p:spPr>
        <p:txBody>
          <a:bodyPr wrap="square" rtlCol="0">
            <a:spAutoFit/>
          </a:bodyPr>
          <a:lstStyle/>
          <a:p>
            <a:pPr algn="ctr"/>
            <a:r>
              <a:rPr lang="en-US" b="1">
                <a:solidFill>
                  <a:schemeClr val="bg2"/>
                </a:solidFill>
              </a:rPr>
              <a:t>Browser Sandbox</a:t>
            </a:r>
          </a:p>
        </p:txBody>
      </p:sp>
      <p:sp>
        <p:nvSpPr>
          <p:cNvPr id="56" name="Rectangle : coins arrondis 55">
            <a:extLst>
              <a:ext uri="{FF2B5EF4-FFF2-40B4-BE49-F238E27FC236}">
                <a16:creationId xmlns:a16="http://schemas.microsoft.com/office/drawing/2014/main" id="{DF04F4A9-E63E-4222-8CFC-751FBCB83040}"/>
              </a:ext>
            </a:extLst>
          </p:cNvPr>
          <p:cNvSpPr/>
          <p:nvPr/>
        </p:nvSpPr>
        <p:spPr>
          <a:xfrm>
            <a:off x="4991229" y="2880360"/>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7" name="ZoneTexte 56">
            <a:extLst>
              <a:ext uri="{FF2B5EF4-FFF2-40B4-BE49-F238E27FC236}">
                <a16:creationId xmlns:a16="http://schemas.microsoft.com/office/drawing/2014/main" id="{A2123DCA-2BE3-4AED-A8CA-8EDF5F1F66A3}"/>
              </a:ext>
            </a:extLst>
          </p:cNvPr>
          <p:cNvSpPr txBox="1"/>
          <p:nvPr/>
        </p:nvSpPr>
        <p:spPr>
          <a:xfrm>
            <a:off x="5058588" y="3555206"/>
            <a:ext cx="1927532" cy="1754326"/>
          </a:xfrm>
          <a:prstGeom prst="rect">
            <a:avLst/>
          </a:prstGeom>
          <a:noFill/>
        </p:spPr>
        <p:txBody>
          <a:bodyPr wrap="square" rtlCol="0">
            <a:spAutoFit/>
          </a:bodyPr>
          <a:lstStyle/>
          <a:p>
            <a:pPr algn="ctr"/>
            <a:r>
              <a:rPr lang="en-US" b="1" dirty="0">
                <a:solidFill>
                  <a:schemeClr val="bg2"/>
                </a:solidFill>
              </a:rPr>
              <a:t>Transform UI Tree element to DOM</a:t>
            </a:r>
          </a:p>
          <a:p>
            <a:pPr algn="ctr"/>
            <a:endParaRPr lang="en-US" b="1" dirty="0">
              <a:solidFill>
                <a:schemeClr val="bg2"/>
              </a:solidFill>
            </a:endParaRPr>
          </a:p>
          <a:p>
            <a:pPr algn="ctr"/>
            <a:r>
              <a:rPr lang="en-US" b="1" dirty="0">
                <a:solidFill>
                  <a:schemeClr val="bg2"/>
                </a:solidFill>
              </a:rPr>
              <a:t>Forward UI events</a:t>
            </a:r>
          </a:p>
        </p:txBody>
      </p:sp>
    </p:spTree>
    <p:extLst>
      <p:ext uri="{BB962C8B-B14F-4D97-AF65-F5344CB8AC3E}">
        <p14:creationId xmlns:p14="http://schemas.microsoft.com/office/powerpoint/2010/main" val="2900661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1"/>
          </p:nvPr>
        </p:nvSpPr>
        <p:spPr/>
        <p:txBody>
          <a:bodyPr/>
          <a:lstStyle/>
          <a:p>
            <a:r>
              <a:rPr lang="en-US"/>
              <a:t>About .Net</a:t>
            </a:r>
          </a:p>
        </p:txBody>
      </p:sp>
      <p:sp>
        <p:nvSpPr>
          <p:cNvPr id="9" name="Text Placeholder 8"/>
          <p:cNvSpPr>
            <a:spLocks noGrp="1"/>
          </p:cNvSpPr>
          <p:nvPr>
            <p:ph type="body" sz="quarter" idx="12"/>
          </p:nvPr>
        </p:nvSpPr>
        <p:spPr/>
        <p:txBody>
          <a:bodyPr/>
          <a:lstStyle/>
          <a:p>
            <a:r>
              <a:rPr lang="en-US" dirty="0"/>
              <a:t>The </a:t>
            </a:r>
            <a:r>
              <a:rPr lang="en-US" dirty="0" err="1"/>
              <a:t>Blazor</a:t>
            </a:r>
            <a:r>
              <a:rPr lang="en-US" dirty="0"/>
              <a:t> project</a:t>
            </a:r>
          </a:p>
        </p:txBody>
      </p:sp>
      <p:sp>
        <p:nvSpPr>
          <p:cNvPr id="10" name="Text Placeholder 9"/>
          <p:cNvSpPr>
            <a:spLocks noGrp="1"/>
          </p:cNvSpPr>
          <p:nvPr>
            <p:ph type="body" sz="quarter" idx="13"/>
          </p:nvPr>
        </p:nvSpPr>
        <p:spPr/>
        <p:txBody>
          <a:bodyPr/>
          <a:lstStyle/>
          <a:p>
            <a:r>
              <a:rPr lang="en-US" dirty="0"/>
              <a:t>Design and flexibility</a:t>
            </a:r>
          </a:p>
        </p:txBody>
      </p:sp>
      <p:sp>
        <p:nvSpPr>
          <p:cNvPr id="11" name="Text Placeholder 10"/>
          <p:cNvSpPr>
            <a:spLocks noGrp="1"/>
          </p:cNvSpPr>
          <p:nvPr>
            <p:ph type="body" sz="quarter" idx="14"/>
          </p:nvPr>
        </p:nvSpPr>
        <p:spPr/>
        <p:txBody>
          <a:bodyPr/>
          <a:lstStyle/>
          <a:p>
            <a:r>
              <a:rPr lang="en-US" dirty="0"/>
              <a:t>Availability and Release</a:t>
            </a:r>
          </a:p>
        </p:txBody>
      </p:sp>
      <p:sp>
        <p:nvSpPr>
          <p:cNvPr id="12" name="Text Placeholder 11"/>
          <p:cNvSpPr>
            <a:spLocks noGrp="1"/>
          </p:cNvSpPr>
          <p:nvPr>
            <p:ph type="body" sz="quarter" idx="15"/>
          </p:nvPr>
        </p:nvSpPr>
        <p:spPr/>
        <p:txBody>
          <a:bodyPr/>
          <a:lstStyle/>
          <a:p>
            <a:r>
              <a:rPr lang="en-US"/>
              <a:t>Demo</a:t>
            </a:r>
          </a:p>
        </p:txBody>
      </p:sp>
      <p:sp>
        <p:nvSpPr>
          <p:cNvPr id="47" name="Title 46"/>
          <p:cNvSpPr>
            <a:spLocks noGrp="1"/>
          </p:cNvSpPr>
          <p:nvPr>
            <p:ph type="title"/>
          </p:nvPr>
        </p:nvSpPr>
        <p:spPr/>
        <p:txBody>
          <a:bodyPr>
            <a:normAutofit/>
          </a:bodyPr>
          <a:lstStyle/>
          <a:p>
            <a:r>
              <a:rPr lang="en-US" dirty="0"/>
              <a:t>The agenda…</a:t>
            </a:r>
          </a:p>
        </p:txBody>
      </p:sp>
      <p:pic>
        <p:nvPicPr>
          <p:cNvPr id="13" name="Picture 52">
            <a:extLst>
              <a:ext uri="{FF2B5EF4-FFF2-40B4-BE49-F238E27FC236}">
                <a16:creationId xmlns:a16="http://schemas.microsoft.com/office/drawing/2014/main" id="{0BA2662B-11E7-4E52-AF8B-F58C3F6AF6BF}"/>
              </a:ext>
            </a:extLst>
          </p:cNvPr>
          <p:cNvPicPr>
            <a:picLocks noChangeAspect="1"/>
          </p:cNvPicPr>
          <p:nvPr/>
        </p:nvPicPr>
        <p:blipFill>
          <a:blip r:embed="rId2"/>
          <a:stretch>
            <a:fillRect/>
          </a:stretch>
        </p:blipFill>
        <p:spPr>
          <a:xfrm>
            <a:off x="966268" y="1982450"/>
            <a:ext cx="1372445" cy="1372445"/>
          </a:xfrm>
          <a:prstGeom prst="rect">
            <a:avLst/>
          </a:prstGeom>
        </p:spPr>
      </p:pic>
      <p:pic>
        <p:nvPicPr>
          <p:cNvPr id="16" name="Picture 31">
            <a:extLst>
              <a:ext uri="{FF2B5EF4-FFF2-40B4-BE49-F238E27FC236}">
                <a16:creationId xmlns:a16="http://schemas.microsoft.com/office/drawing/2014/main" id="{9F5F198A-DE4D-43AC-981B-33213BA3118B}"/>
              </a:ext>
            </a:extLst>
          </p:cNvPr>
          <p:cNvPicPr>
            <a:picLocks noChangeAspect="1"/>
          </p:cNvPicPr>
          <p:nvPr/>
        </p:nvPicPr>
        <p:blipFill>
          <a:blip r:embed="rId3"/>
          <a:stretch>
            <a:fillRect/>
          </a:stretch>
        </p:blipFill>
        <p:spPr>
          <a:xfrm>
            <a:off x="3118165" y="1982450"/>
            <a:ext cx="1446550" cy="1372445"/>
          </a:xfrm>
          <a:prstGeom prst="rect">
            <a:avLst/>
          </a:prstGeom>
        </p:spPr>
      </p:pic>
      <p:pic>
        <p:nvPicPr>
          <p:cNvPr id="19" name="Picture 88">
            <a:extLst>
              <a:ext uri="{FF2B5EF4-FFF2-40B4-BE49-F238E27FC236}">
                <a16:creationId xmlns:a16="http://schemas.microsoft.com/office/drawing/2014/main" id="{58229853-6563-4DC9-B1DF-86EB4C2DC111}"/>
              </a:ext>
            </a:extLst>
          </p:cNvPr>
          <p:cNvPicPr>
            <a:picLocks noChangeAspect="1"/>
          </p:cNvPicPr>
          <p:nvPr/>
        </p:nvPicPr>
        <p:blipFill>
          <a:blip r:embed="rId4"/>
          <a:stretch>
            <a:fillRect/>
          </a:stretch>
        </p:blipFill>
        <p:spPr>
          <a:xfrm>
            <a:off x="5330108" y="1987576"/>
            <a:ext cx="1415931" cy="1415931"/>
          </a:xfrm>
          <a:prstGeom prst="rect">
            <a:avLst/>
          </a:prstGeom>
        </p:spPr>
      </p:pic>
      <p:pic>
        <p:nvPicPr>
          <p:cNvPr id="20" name="Picture 119">
            <a:extLst>
              <a:ext uri="{FF2B5EF4-FFF2-40B4-BE49-F238E27FC236}">
                <a16:creationId xmlns:a16="http://schemas.microsoft.com/office/drawing/2014/main" id="{0ABB2CBE-8E69-40FC-BDD8-BA893461975E}"/>
              </a:ext>
            </a:extLst>
          </p:cNvPr>
          <p:cNvPicPr>
            <a:picLocks noChangeAspect="1"/>
          </p:cNvPicPr>
          <p:nvPr/>
        </p:nvPicPr>
        <p:blipFill>
          <a:blip r:embed="rId5"/>
          <a:stretch>
            <a:fillRect/>
          </a:stretch>
        </p:blipFill>
        <p:spPr>
          <a:xfrm>
            <a:off x="7627284" y="1982450"/>
            <a:ext cx="1433845" cy="1433845"/>
          </a:xfrm>
          <a:prstGeom prst="rect">
            <a:avLst/>
          </a:prstGeom>
        </p:spPr>
      </p:pic>
      <p:pic>
        <p:nvPicPr>
          <p:cNvPr id="21" name="Picture 79">
            <a:extLst>
              <a:ext uri="{FF2B5EF4-FFF2-40B4-BE49-F238E27FC236}">
                <a16:creationId xmlns:a16="http://schemas.microsoft.com/office/drawing/2014/main" id="{499FFFCB-5EEC-4450-B72E-367C40399B39}"/>
              </a:ext>
            </a:extLst>
          </p:cNvPr>
          <p:cNvPicPr>
            <a:picLocks noChangeAspect="1"/>
          </p:cNvPicPr>
          <p:nvPr/>
        </p:nvPicPr>
        <p:blipFill>
          <a:blip r:embed="rId6"/>
          <a:stretch>
            <a:fillRect/>
          </a:stretch>
        </p:blipFill>
        <p:spPr>
          <a:xfrm>
            <a:off x="9826522" y="1987576"/>
            <a:ext cx="1398018" cy="1398018"/>
          </a:xfrm>
          <a:prstGeom prst="rect">
            <a:avLst/>
          </a:prstGeom>
        </p:spPr>
      </p:pic>
    </p:spTree>
    <p:extLst>
      <p:ext uri="{BB962C8B-B14F-4D97-AF65-F5344CB8AC3E}">
        <p14:creationId xmlns:p14="http://schemas.microsoft.com/office/powerpoint/2010/main" val="681108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 coins arrondis 34">
            <a:extLst>
              <a:ext uri="{FF2B5EF4-FFF2-40B4-BE49-F238E27FC236}">
                <a16:creationId xmlns:a16="http://schemas.microsoft.com/office/drawing/2014/main" id="{AC99171D-8AE2-48C6-BE66-73D526E56D1B}"/>
              </a:ext>
            </a:extLst>
          </p:cNvPr>
          <p:cNvSpPr/>
          <p:nvPr/>
        </p:nvSpPr>
        <p:spPr>
          <a:xfrm>
            <a:off x="3543768" y="1759113"/>
            <a:ext cx="1060100" cy="4450493"/>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Rectangle : coins arrondis 29">
            <a:extLst>
              <a:ext uri="{FF2B5EF4-FFF2-40B4-BE49-F238E27FC236}">
                <a16:creationId xmlns:a16="http://schemas.microsoft.com/office/drawing/2014/main" id="{C53B7B4D-B791-4B70-AF2C-E8EE2075C5A3}"/>
              </a:ext>
            </a:extLst>
          </p:cNvPr>
          <p:cNvSpPr/>
          <p:nvPr/>
        </p:nvSpPr>
        <p:spPr>
          <a:xfrm>
            <a:off x="673331" y="1759114"/>
            <a:ext cx="2806025" cy="44504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 coins arrondis 53">
            <a:extLst>
              <a:ext uri="{FF2B5EF4-FFF2-40B4-BE49-F238E27FC236}">
                <a16:creationId xmlns:a16="http://schemas.microsoft.com/office/drawing/2014/main" id="{6AE742DB-61D1-4227-AC98-1DE613119EA5}"/>
              </a:ext>
            </a:extLst>
          </p:cNvPr>
          <p:cNvSpPr/>
          <p:nvPr/>
        </p:nvSpPr>
        <p:spPr>
          <a:xfrm>
            <a:off x="4662055" y="1759112"/>
            <a:ext cx="6784570" cy="44504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29"/>
          </p:nvPr>
        </p:nvSpPr>
        <p:spPr>
          <a:xfrm>
            <a:off x="369150" y="910531"/>
            <a:ext cx="11446933" cy="379943"/>
          </a:xfrm>
        </p:spPr>
        <p:txBody>
          <a:bodyPr/>
          <a:lstStyle/>
          <a:p>
            <a:r>
              <a:rPr lang="en-US"/>
              <a:t>DOM Interactions </a:t>
            </a:r>
            <a:r>
              <a:rPr lang="en-US" b="1"/>
              <a:t>Server-Side</a:t>
            </a:r>
            <a:endParaRPr lang="en-US"/>
          </a:p>
        </p:txBody>
      </p:sp>
      <p:sp>
        <p:nvSpPr>
          <p:cNvPr id="2" name="Title 1"/>
          <p:cNvSpPr>
            <a:spLocks noGrp="1"/>
          </p:cNvSpPr>
          <p:nvPr>
            <p:ph type="title"/>
          </p:nvPr>
        </p:nvSpPr>
        <p:spPr/>
        <p:txBody>
          <a:bodyPr>
            <a:normAutofit/>
          </a:bodyPr>
          <a:lstStyle/>
          <a:p>
            <a:r>
              <a:rPr lang="en-US"/>
              <a:t>Design and flexibility</a:t>
            </a:r>
          </a:p>
        </p:txBody>
      </p:sp>
      <p:sp>
        <p:nvSpPr>
          <p:cNvPr id="5" name="Rectangle : coins arrondis 4">
            <a:extLst>
              <a:ext uri="{FF2B5EF4-FFF2-40B4-BE49-F238E27FC236}">
                <a16:creationId xmlns:a16="http://schemas.microsoft.com/office/drawing/2014/main" id="{6634E9FE-95E3-4A29-84E1-156E091CD044}"/>
              </a:ext>
            </a:extLst>
          </p:cNvPr>
          <p:cNvSpPr/>
          <p:nvPr/>
        </p:nvSpPr>
        <p:spPr>
          <a:xfrm>
            <a:off x="960120"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ZoneTexte 5">
            <a:extLst>
              <a:ext uri="{FF2B5EF4-FFF2-40B4-BE49-F238E27FC236}">
                <a16:creationId xmlns:a16="http://schemas.microsoft.com/office/drawing/2014/main" id="{11AD5F26-992B-4015-94B6-B3322754309E}"/>
              </a:ext>
            </a:extLst>
          </p:cNvPr>
          <p:cNvSpPr txBox="1"/>
          <p:nvPr/>
        </p:nvSpPr>
        <p:spPr>
          <a:xfrm>
            <a:off x="843742" y="2322605"/>
            <a:ext cx="2493818" cy="369332"/>
          </a:xfrm>
          <a:prstGeom prst="rect">
            <a:avLst/>
          </a:prstGeom>
          <a:noFill/>
        </p:spPr>
        <p:txBody>
          <a:bodyPr wrap="square" rtlCol="0">
            <a:spAutoFit/>
          </a:bodyPr>
          <a:lstStyle/>
          <a:p>
            <a:pPr algn="ctr"/>
            <a:r>
              <a:rPr lang="en-US" b="1">
                <a:solidFill>
                  <a:schemeClr val="bg2"/>
                </a:solidFill>
              </a:rPr>
              <a:t>CoreCLR</a:t>
            </a:r>
          </a:p>
        </p:txBody>
      </p:sp>
      <p:sp>
        <p:nvSpPr>
          <p:cNvPr id="27" name="Rectangle : coins arrondis 26">
            <a:extLst>
              <a:ext uri="{FF2B5EF4-FFF2-40B4-BE49-F238E27FC236}">
                <a16:creationId xmlns:a16="http://schemas.microsoft.com/office/drawing/2014/main" id="{AAC95FA8-0C8A-4781-9806-74C96D919089}"/>
              </a:ext>
            </a:extLst>
          </p:cNvPr>
          <p:cNvSpPr/>
          <p:nvPr/>
        </p:nvSpPr>
        <p:spPr>
          <a:xfrm>
            <a:off x="4894811"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1" name="ZoneTexte 30">
            <a:extLst>
              <a:ext uri="{FF2B5EF4-FFF2-40B4-BE49-F238E27FC236}">
                <a16:creationId xmlns:a16="http://schemas.microsoft.com/office/drawing/2014/main" id="{380D021E-685B-4EA0-A4DB-54A8C5C953DF}"/>
              </a:ext>
            </a:extLst>
          </p:cNvPr>
          <p:cNvSpPr txBox="1"/>
          <p:nvPr/>
        </p:nvSpPr>
        <p:spPr>
          <a:xfrm>
            <a:off x="4778433" y="2322605"/>
            <a:ext cx="2493818" cy="369332"/>
          </a:xfrm>
          <a:prstGeom prst="rect">
            <a:avLst/>
          </a:prstGeom>
          <a:noFill/>
        </p:spPr>
        <p:txBody>
          <a:bodyPr wrap="square" rtlCol="0">
            <a:spAutoFit/>
          </a:bodyPr>
          <a:lstStyle/>
          <a:p>
            <a:pPr algn="ctr"/>
            <a:r>
              <a:rPr lang="en-US" b="1">
                <a:solidFill>
                  <a:schemeClr val="bg2"/>
                </a:solidFill>
              </a:rPr>
              <a:t>JavaScript</a:t>
            </a:r>
          </a:p>
        </p:txBody>
      </p:sp>
      <p:sp>
        <p:nvSpPr>
          <p:cNvPr id="4" name="Flèche : droite 3">
            <a:extLst>
              <a:ext uri="{FF2B5EF4-FFF2-40B4-BE49-F238E27FC236}">
                <a16:creationId xmlns:a16="http://schemas.microsoft.com/office/drawing/2014/main" id="{AC08A562-A66D-4F7A-B8D3-E4CEB21314C2}"/>
              </a:ext>
            </a:extLst>
          </p:cNvPr>
          <p:cNvSpPr/>
          <p:nvPr/>
        </p:nvSpPr>
        <p:spPr>
          <a:xfrm>
            <a:off x="3337560" y="2452255"/>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ZoneTexte 39">
            <a:extLst>
              <a:ext uri="{FF2B5EF4-FFF2-40B4-BE49-F238E27FC236}">
                <a16:creationId xmlns:a16="http://schemas.microsoft.com/office/drawing/2014/main" id="{C2E1073B-3DF1-42BF-85F8-855B159EE6BD}"/>
              </a:ext>
            </a:extLst>
          </p:cNvPr>
          <p:cNvSpPr txBox="1"/>
          <p:nvPr/>
        </p:nvSpPr>
        <p:spPr>
          <a:xfrm>
            <a:off x="3221183" y="2591966"/>
            <a:ext cx="1440872" cy="369332"/>
          </a:xfrm>
          <a:prstGeom prst="rect">
            <a:avLst/>
          </a:prstGeom>
          <a:noFill/>
        </p:spPr>
        <p:txBody>
          <a:bodyPr wrap="square" rtlCol="0">
            <a:spAutoFit/>
          </a:bodyPr>
          <a:lstStyle/>
          <a:p>
            <a:pPr algn="ctr"/>
            <a:r>
              <a:rPr lang="en-US" b="1">
                <a:solidFill>
                  <a:schemeClr val="bg2"/>
                </a:solidFill>
              </a:rPr>
              <a:t>UI Tree</a:t>
            </a:r>
          </a:p>
        </p:txBody>
      </p:sp>
      <p:sp>
        <p:nvSpPr>
          <p:cNvPr id="46" name="Flèche : gauche 45">
            <a:extLst>
              <a:ext uri="{FF2B5EF4-FFF2-40B4-BE49-F238E27FC236}">
                <a16:creationId xmlns:a16="http://schemas.microsoft.com/office/drawing/2014/main" id="{17D6FE0A-49AD-40EA-9F1F-323C9BFAC736}"/>
              </a:ext>
            </a:extLst>
          </p:cNvPr>
          <p:cNvSpPr/>
          <p:nvPr/>
        </p:nvSpPr>
        <p:spPr>
          <a:xfrm>
            <a:off x="3337560" y="3885247"/>
            <a:ext cx="1440872" cy="573578"/>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7" name="ZoneTexte 46">
            <a:extLst>
              <a:ext uri="{FF2B5EF4-FFF2-40B4-BE49-F238E27FC236}">
                <a16:creationId xmlns:a16="http://schemas.microsoft.com/office/drawing/2014/main" id="{B0BDFC8C-1B7C-4A7C-A404-6BB19A63E8C4}"/>
              </a:ext>
            </a:extLst>
          </p:cNvPr>
          <p:cNvSpPr txBox="1"/>
          <p:nvPr/>
        </p:nvSpPr>
        <p:spPr>
          <a:xfrm>
            <a:off x="3138747" y="3986640"/>
            <a:ext cx="1838497" cy="338554"/>
          </a:xfrm>
          <a:prstGeom prst="rect">
            <a:avLst/>
          </a:prstGeom>
          <a:noFill/>
        </p:spPr>
        <p:txBody>
          <a:bodyPr wrap="square" rtlCol="0">
            <a:spAutoFit/>
          </a:bodyPr>
          <a:lstStyle/>
          <a:p>
            <a:pPr algn="ctr"/>
            <a:r>
              <a:rPr lang="en-US" sz="1600" b="1" dirty="0">
                <a:solidFill>
                  <a:schemeClr val="bg2"/>
                </a:solidFill>
              </a:rPr>
              <a:t>Events</a:t>
            </a:r>
          </a:p>
        </p:txBody>
      </p:sp>
      <p:sp>
        <p:nvSpPr>
          <p:cNvPr id="48" name="Flèche : droite 47">
            <a:extLst>
              <a:ext uri="{FF2B5EF4-FFF2-40B4-BE49-F238E27FC236}">
                <a16:creationId xmlns:a16="http://schemas.microsoft.com/office/drawing/2014/main" id="{6ECCF77A-79C0-44BC-8F48-E049A53A6F6E}"/>
              </a:ext>
            </a:extLst>
          </p:cNvPr>
          <p:cNvSpPr/>
          <p:nvPr/>
        </p:nvSpPr>
        <p:spPr>
          <a:xfrm>
            <a:off x="3350723" y="4587960"/>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9" name="ZoneTexte 48">
            <a:extLst>
              <a:ext uri="{FF2B5EF4-FFF2-40B4-BE49-F238E27FC236}">
                <a16:creationId xmlns:a16="http://schemas.microsoft.com/office/drawing/2014/main" id="{02C085D1-8957-4724-AFAA-66B7D7E6F68D}"/>
              </a:ext>
            </a:extLst>
          </p:cNvPr>
          <p:cNvSpPr txBox="1"/>
          <p:nvPr/>
        </p:nvSpPr>
        <p:spPr>
          <a:xfrm>
            <a:off x="3234346" y="4727671"/>
            <a:ext cx="1440872" cy="369332"/>
          </a:xfrm>
          <a:prstGeom prst="rect">
            <a:avLst/>
          </a:prstGeom>
          <a:noFill/>
        </p:spPr>
        <p:txBody>
          <a:bodyPr wrap="square" rtlCol="0">
            <a:spAutoFit/>
          </a:bodyPr>
          <a:lstStyle/>
          <a:p>
            <a:pPr algn="ctr"/>
            <a:r>
              <a:rPr lang="en-US" b="1">
                <a:solidFill>
                  <a:schemeClr val="bg2"/>
                </a:solidFill>
              </a:rPr>
              <a:t>UI Delta</a:t>
            </a:r>
          </a:p>
        </p:txBody>
      </p:sp>
      <p:sp>
        <p:nvSpPr>
          <p:cNvPr id="55" name="ZoneTexte 54">
            <a:extLst>
              <a:ext uri="{FF2B5EF4-FFF2-40B4-BE49-F238E27FC236}">
                <a16:creationId xmlns:a16="http://schemas.microsoft.com/office/drawing/2014/main" id="{3BC3C586-A4AB-4DB5-83BE-674251315C54}"/>
              </a:ext>
            </a:extLst>
          </p:cNvPr>
          <p:cNvSpPr txBox="1"/>
          <p:nvPr/>
        </p:nvSpPr>
        <p:spPr>
          <a:xfrm>
            <a:off x="5978446" y="1788701"/>
            <a:ext cx="3912103" cy="369332"/>
          </a:xfrm>
          <a:prstGeom prst="rect">
            <a:avLst/>
          </a:prstGeom>
          <a:noFill/>
        </p:spPr>
        <p:txBody>
          <a:bodyPr wrap="square" rtlCol="0">
            <a:spAutoFit/>
          </a:bodyPr>
          <a:lstStyle/>
          <a:p>
            <a:pPr algn="ctr"/>
            <a:r>
              <a:rPr lang="en-US" b="1">
                <a:solidFill>
                  <a:schemeClr val="bg2"/>
                </a:solidFill>
              </a:rPr>
              <a:t>Browser Sandbox</a:t>
            </a:r>
          </a:p>
        </p:txBody>
      </p:sp>
      <p:sp>
        <p:nvSpPr>
          <p:cNvPr id="34" name="ZoneTexte 33">
            <a:extLst>
              <a:ext uri="{FF2B5EF4-FFF2-40B4-BE49-F238E27FC236}">
                <a16:creationId xmlns:a16="http://schemas.microsoft.com/office/drawing/2014/main" id="{9893B88A-7147-4E1A-85E5-E5925BD54083}"/>
              </a:ext>
            </a:extLst>
          </p:cNvPr>
          <p:cNvSpPr txBox="1"/>
          <p:nvPr/>
        </p:nvSpPr>
        <p:spPr>
          <a:xfrm>
            <a:off x="130030" y="1759114"/>
            <a:ext cx="3912103" cy="369332"/>
          </a:xfrm>
          <a:prstGeom prst="rect">
            <a:avLst/>
          </a:prstGeom>
          <a:noFill/>
        </p:spPr>
        <p:txBody>
          <a:bodyPr wrap="square" rtlCol="0">
            <a:spAutoFit/>
          </a:bodyPr>
          <a:lstStyle/>
          <a:p>
            <a:pPr algn="ctr"/>
            <a:r>
              <a:rPr lang="en-US" b="1" dirty="0">
                <a:solidFill>
                  <a:schemeClr val="bg2"/>
                </a:solidFill>
              </a:rPr>
              <a:t>Server</a:t>
            </a:r>
          </a:p>
        </p:txBody>
      </p:sp>
      <p:sp>
        <p:nvSpPr>
          <p:cNvPr id="36" name="ZoneTexte 35">
            <a:extLst>
              <a:ext uri="{FF2B5EF4-FFF2-40B4-BE49-F238E27FC236}">
                <a16:creationId xmlns:a16="http://schemas.microsoft.com/office/drawing/2014/main" id="{3FA2F084-9CBB-4172-9AAD-B656221359BE}"/>
              </a:ext>
            </a:extLst>
          </p:cNvPr>
          <p:cNvSpPr txBox="1"/>
          <p:nvPr/>
        </p:nvSpPr>
        <p:spPr>
          <a:xfrm>
            <a:off x="2923172" y="1790551"/>
            <a:ext cx="2261063" cy="369332"/>
          </a:xfrm>
          <a:prstGeom prst="rect">
            <a:avLst/>
          </a:prstGeom>
          <a:noFill/>
        </p:spPr>
        <p:txBody>
          <a:bodyPr wrap="square" rtlCol="0">
            <a:spAutoFit/>
          </a:bodyPr>
          <a:lstStyle/>
          <a:p>
            <a:pPr algn="ctr"/>
            <a:r>
              <a:rPr lang="en-US" b="1">
                <a:solidFill>
                  <a:schemeClr val="bg2"/>
                </a:solidFill>
              </a:rPr>
              <a:t>SignalR</a:t>
            </a:r>
          </a:p>
        </p:txBody>
      </p:sp>
      <p:sp>
        <p:nvSpPr>
          <p:cNvPr id="39" name="Rectangle : coins arrondis 38">
            <a:extLst>
              <a:ext uri="{FF2B5EF4-FFF2-40B4-BE49-F238E27FC236}">
                <a16:creationId xmlns:a16="http://schemas.microsoft.com/office/drawing/2014/main" id="{8ED14604-517A-447E-B4C6-73CD2B6C97F6}"/>
              </a:ext>
            </a:extLst>
          </p:cNvPr>
          <p:cNvSpPr/>
          <p:nvPr/>
        </p:nvSpPr>
        <p:spPr>
          <a:xfrm>
            <a:off x="1047402" y="2880360"/>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8" name="ZoneTexte 57">
            <a:extLst>
              <a:ext uri="{FF2B5EF4-FFF2-40B4-BE49-F238E27FC236}">
                <a16:creationId xmlns:a16="http://schemas.microsoft.com/office/drawing/2014/main" id="{08B777CF-7886-4900-9E03-A64687DABC4C}"/>
              </a:ext>
            </a:extLst>
          </p:cNvPr>
          <p:cNvSpPr txBox="1"/>
          <p:nvPr/>
        </p:nvSpPr>
        <p:spPr>
          <a:xfrm>
            <a:off x="1126885" y="3416707"/>
            <a:ext cx="1927532" cy="1754326"/>
          </a:xfrm>
          <a:prstGeom prst="rect">
            <a:avLst/>
          </a:prstGeom>
          <a:noFill/>
        </p:spPr>
        <p:txBody>
          <a:bodyPr wrap="square" rtlCol="0">
            <a:spAutoFit/>
          </a:bodyPr>
          <a:lstStyle/>
          <a:p>
            <a:pPr algn="ctr"/>
            <a:r>
              <a:rPr lang="en-US" b="1" dirty="0">
                <a:solidFill>
                  <a:schemeClr val="bg2"/>
                </a:solidFill>
              </a:rPr>
              <a:t>Events processing</a:t>
            </a:r>
          </a:p>
          <a:p>
            <a:endParaRPr lang="en-US" b="1" dirty="0">
              <a:solidFill>
                <a:schemeClr val="bg2"/>
              </a:solidFill>
            </a:endParaRPr>
          </a:p>
          <a:p>
            <a:pPr algn="ctr"/>
            <a:r>
              <a:rPr lang="en-US" b="1" dirty="0">
                <a:solidFill>
                  <a:schemeClr val="bg2"/>
                </a:solidFill>
              </a:rPr>
              <a:t>UI tree update and delta computation</a:t>
            </a:r>
          </a:p>
        </p:txBody>
      </p:sp>
      <p:sp>
        <p:nvSpPr>
          <p:cNvPr id="59" name="Rectangle : coins arrondis 58">
            <a:extLst>
              <a:ext uri="{FF2B5EF4-FFF2-40B4-BE49-F238E27FC236}">
                <a16:creationId xmlns:a16="http://schemas.microsoft.com/office/drawing/2014/main" id="{FAC5573D-223E-4326-B788-1F57FC90BE63}"/>
              </a:ext>
            </a:extLst>
          </p:cNvPr>
          <p:cNvSpPr/>
          <p:nvPr/>
        </p:nvSpPr>
        <p:spPr>
          <a:xfrm>
            <a:off x="4991229" y="2880360"/>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60" name="ZoneTexte 59">
            <a:extLst>
              <a:ext uri="{FF2B5EF4-FFF2-40B4-BE49-F238E27FC236}">
                <a16:creationId xmlns:a16="http://schemas.microsoft.com/office/drawing/2014/main" id="{BED87ADE-2AC8-42C5-93F3-6CF8FE15B750}"/>
              </a:ext>
            </a:extLst>
          </p:cNvPr>
          <p:cNvSpPr txBox="1"/>
          <p:nvPr/>
        </p:nvSpPr>
        <p:spPr>
          <a:xfrm>
            <a:off x="5058588" y="3555206"/>
            <a:ext cx="1927532" cy="1754326"/>
          </a:xfrm>
          <a:prstGeom prst="rect">
            <a:avLst/>
          </a:prstGeom>
          <a:noFill/>
        </p:spPr>
        <p:txBody>
          <a:bodyPr wrap="square" rtlCol="0">
            <a:spAutoFit/>
          </a:bodyPr>
          <a:lstStyle/>
          <a:p>
            <a:pPr algn="ctr"/>
            <a:r>
              <a:rPr lang="en-US" b="1" dirty="0">
                <a:solidFill>
                  <a:schemeClr val="bg2"/>
                </a:solidFill>
              </a:rPr>
              <a:t>Transform UI Tree element to DOM</a:t>
            </a:r>
          </a:p>
          <a:p>
            <a:pPr algn="ctr"/>
            <a:endParaRPr lang="en-US" b="1" dirty="0">
              <a:solidFill>
                <a:schemeClr val="bg2"/>
              </a:solidFill>
            </a:endParaRPr>
          </a:p>
          <a:p>
            <a:pPr algn="ctr"/>
            <a:r>
              <a:rPr lang="en-US" b="1" dirty="0">
                <a:solidFill>
                  <a:schemeClr val="bg2"/>
                </a:solidFill>
              </a:rPr>
              <a:t>Forward UI events</a:t>
            </a:r>
          </a:p>
        </p:txBody>
      </p:sp>
      <p:sp>
        <p:nvSpPr>
          <p:cNvPr id="61" name="Rectangle : coins arrondis 60">
            <a:extLst>
              <a:ext uri="{FF2B5EF4-FFF2-40B4-BE49-F238E27FC236}">
                <a16:creationId xmlns:a16="http://schemas.microsoft.com/office/drawing/2014/main" id="{94AB34F7-64C7-451E-ABEA-C8EB3FE51E73}"/>
              </a:ext>
            </a:extLst>
          </p:cNvPr>
          <p:cNvSpPr/>
          <p:nvPr/>
        </p:nvSpPr>
        <p:spPr>
          <a:xfrm>
            <a:off x="8829501" y="2202873"/>
            <a:ext cx="2261063" cy="38509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2" name="ZoneTexte 61">
            <a:extLst>
              <a:ext uri="{FF2B5EF4-FFF2-40B4-BE49-F238E27FC236}">
                <a16:creationId xmlns:a16="http://schemas.microsoft.com/office/drawing/2014/main" id="{3FA6D17A-B650-4524-BF34-931A62172CD8}"/>
              </a:ext>
            </a:extLst>
          </p:cNvPr>
          <p:cNvSpPr txBox="1"/>
          <p:nvPr/>
        </p:nvSpPr>
        <p:spPr>
          <a:xfrm>
            <a:off x="8713123" y="2322605"/>
            <a:ext cx="2493818" cy="369332"/>
          </a:xfrm>
          <a:prstGeom prst="rect">
            <a:avLst/>
          </a:prstGeom>
          <a:noFill/>
        </p:spPr>
        <p:txBody>
          <a:bodyPr wrap="square" rtlCol="0">
            <a:spAutoFit/>
          </a:bodyPr>
          <a:lstStyle/>
          <a:p>
            <a:pPr algn="ctr"/>
            <a:r>
              <a:rPr lang="en-US" b="1">
                <a:solidFill>
                  <a:schemeClr val="bg2"/>
                </a:solidFill>
              </a:rPr>
              <a:t>DOM</a:t>
            </a:r>
          </a:p>
        </p:txBody>
      </p:sp>
      <p:sp>
        <p:nvSpPr>
          <p:cNvPr id="63" name="Flèche : droite 62">
            <a:extLst>
              <a:ext uri="{FF2B5EF4-FFF2-40B4-BE49-F238E27FC236}">
                <a16:creationId xmlns:a16="http://schemas.microsoft.com/office/drawing/2014/main" id="{1E4E93F0-0BAB-43A7-98C0-28A31D61ADA2}"/>
              </a:ext>
            </a:extLst>
          </p:cNvPr>
          <p:cNvSpPr/>
          <p:nvPr/>
        </p:nvSpPr>
        <p:spPr>
          <a:xfrm>
            <a:off x="7272251" y="2768943"/>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4" name="ZoneTexte 63">
            <a:extLst>
              <a:ext uri="{FF2B5EF4-FFF2-40B4-BE49-F238E27FC236}">
                <a16:creationId xmlns:a16="http://schemas.microsoft.com/office/drawing/2014/main" id="{46A1CB5E-4F21-4F74-B387-80BC1C633433}"/>
              </a:ext>
            </a:extLst>
          </p:cNvPr>
          <p:cNvSpPr txBox="1"/>
          <p:nvPr/>
        </p:nvSpPr>
        <p:spPr>
          <a:xfrm>
            <a:off x="7015250" y="2936331"/>
            <a:ext cx="1838497" cy="338554"/>
          </a:xfrm>
          <a:prstGeom prst="rect">
            <a:avLst/>
          </a:prstGeom>
          <a:noFill/>
        </p:spPr>
        <p:txBody>
          <a:bodyPr wrap="square" rtlCol="0">
            <a:spAutoFit/>
          </a:bodyPr>
          <a:lstStyle/>
          <a:p>
            <a:pPr algn="ctr"/>
            <a:r>
              <a:rPr lang="en-US" sz="1600" b="1" dirty="0">
                <a:solidFill>
                  <a:schemeClr val="bg2"/>
                </a:solidFill>
              </a:rPr>
              <a:t>DOM update</a:t>
            </a:r>
          </a:p>
        </p:txBody>
      </p:sp>
      <p:sp>
        <p:nvSpPr>
          <p:cNvPr id="65" name="Flèche : droite 64">
            <a:extLst>
              <a:ext uri="{FF2B5EF4-FFF2-40B4-BE49-F238E27FC236}">
                <a16:creationId xmlns:a16="http://schemas.microsoft.com/office/drawing/2014/main" id="{929D5EE7-7DF9-4EC8-B0E7-67CBA894BF33}"/>
              </a:ext>
            </a:extLst>
          </p:cNvPr>
          <p:cNvSpPr/>
          <p:nvPr/>
        </p:nvSpPr>
        <p:spPr>
          <a:xfrm>
            <a:off x="7284027" y="5260673"/>
            <a:ext cx="1440872" cy="673331"/>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6" name="ZoneTexte 65">
            <a:extLst>
              <a:ext uri="{FF2B5EF4-FFF2-40B4-BE49-F238E27FC236}">
                <a16:creationId xmlns:a16="http://schemas.microsoft.com/office/drawing/2014/main" id="{1C8413D3-F9CC-40D7-BD80-F1F5D1AA928E}"/>
              </a:ext>
            </a:extLst>
          </p:cNvPr>
          <p:cNvSpPr txBox="1"/>
          <p:nvPr/>
        </p:nvSpPr>
        <p:spPr>
          <a:xfrm>
            <a:off x="7027026" y="5428061"/>
            <a:ext cx="1838497" cy="338554"/>
          </a:xfrm>
          <a:prstGeom prst="rect">
            <a:avLst/>
          </a:prstGeom>
          <a:noFill/>
        </p:spPr>
        <p:txBody>
          <a:bodyPr wrap="square" rtlCol="0">
            <a:spAutoFit/>
          </a:bodyPr>
          <a:lstStyle/>
          <a:p>
            <a:pPr algn="ctr"/>
            <a:r>
              <a:rPr lang="en-US" sz="1600" b="1" dirty="0">
                <a:solidFill>
                  <a:schemeClr val="bg2"/>
                </a:solidFill>
              </a:rPr>
              <a:t>DOM update</a:t>
            </a:r>
          </a:p>
        </p:txBody>
      </p:sp>
      <p:sp>
        <p:nvSpPr>
          <p:cNvPr id="67" name="Flèche : gauche 66">
            <a:extLst>
              <a:ext uri="{FF2B5EF4-FFF2-40B4-BE49-F238E27FC236}">
                <a16:creationId xmlns:a16="http://schemas.microsoft.com/office/drawing/2014/main" id="{3FC0ED88-DFB3-4F7C-AEA7-C1A3F636B2FC}"/>
              </a:ext>
            </a:extLst>
          </p:cNvPr>
          <p:cNvSpPr/>
          <p:nvPr/>
        </p:nvSpPr>
        <p:spPr>
          <a:xfrm>
            <a:off x="7272251" y="3632663"/>
            <a:ext cx="1440872" cy="573578"/>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8" name="ZoneTexte 67">
            <a:extLst>
              <a:ext uri="{FF2B5EF4-FFF2-40B4-BE49-F238E27FC236}">
                <a16:creationId xmlns:a16="http://schemas.microsoft.com/office/drawing/2014/main" id="{766AE100-88B5-4943-AC80-CE36F37EA7CE}"/>
              </a:ext>
            </a:extLst>
          </p:cNvPr>
          <p:cNvSpPr txBox="1"/>
          <p:nvPr/>
        </p:nvSpPr>
        <p:spPr>
          <a:xfrm>
            <a:off x="7073438" y="3734056"/>
            <a:ext cx="1838497" cy="338554"/>
          </a:xfrm>
          <a:prstGeom prst="rect">
            <a:avLst/>
          </a:prstGeom>
          <a:noFill/>
        </p:spPr>
        <p:txBody>
          <a:bodyPr wrap="square" rtlCol="0">
            <a:spAutoFit/>
          </a:bodyPr>
          <a:lstStyle/>
          <a:p>
            <a:pPr algn="ctr"/>
            <a:r>
              <a:rPr lang="en-US" sz="1600" b="1" dirty="0">
                <a:solidFill>
                  <a:schemeClr val="bg2"/>
                </a:solidFill>
              </a:rPr>
              <a:t>Events</a:t>
            </a:r>
          </a:p>
        </p:txBody>
      </p:sp>
      <p:sp>
        <p:nvSpPr>
          <p:cNvPr id="69" name="Rectangle : coins arrondis 68">
            <a:extLst>
              <a:ext uri="{FF2B5EF4-FFF2-40B4-BE49-F238E27FC236}">
                <a16:creationId xmlns:a16="http://schemas.microsoft.com/office/drawing/2014/main" id="{650748D2-0B82-4E86-B7CA-665D9B0EEFC9}"/>
              </a:ext>
            </a:extLst>
          </p:cNvPr>
          <p:cNvSpPr/>
          <p:nvPr/>
        </p:nvSpPr>
        <p:spPr>
          <a:xfrm>
            <a:off x="8911935" y="2880361"/>
            <a:ext cx="2062251" cy="282702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70" name="ZoneTexte 69">
            <a:extLst>
              <a:ext uri="{FF2B5EF4-FFF2-40B4-BE49-F238E27FC236}">
                <a16:creationId xmlns:a16="http://schemas.microsoft.com/office/drawing/2014/main" id="{CFE33BC5-6739-4808-B5F6-D74835C292CF}"/>
              </a:ext>
            </a:extLst>
          </p:cNvPr>
          <p:cNvSpPr txBox="1"/>
          <p:nvPr/>
        </p:nvSpPr>
        <p:spPr>
          <a:xfrm>
            <a:off x="9000834" y="3744576"/>
            <a:ext cx="1927532" cy="1200329"/>
          </a:xfrm>
          <a:prstGeom prst="rect">
            <a:avLst/>
          </a:prstGeom>
          <a:noFill/>
        </p:spPr>
        <p:txBody>
          <a:bodyPr wrap="square" rtlCol="0">
            <a:spAutoFit/>
          </a:bodyPr>
          <a:lstStyle/>
          <a:p>
            <a:pPr algn="ctr"/>
            <a:r>
              <a:rPr lang="en-US" b="1" dirty="0">
                <a:solidFill>
                  <a:schemeClr val="bg2"/>
                </a:solidFill>
              </a:rPr>
              <a:t>Display</a:t>
            </a:r>
          </a:p>
          <a:p>
            <a:pPr algn="ctr"/>
            <a:endParaRPr lang="en-US" b="1" dirty="0">
              <a:solidFill>
                <a:schemeClr val="bg2"/>
              </a:solidFill>
            </a:endParaRPr>
          </a:p>
          <a:p>
            <a:pPr algn="ctr"/>
            <a:r>
              <a:rPr lang="en-US" b="1" dirty="0">
                <a:solidFill>
                  <a:schemeClr val="bg2"/>
                </a:solidFill>
              </a:rPr>
              <a:t>Send user events</a:t>
            </a:r>
          </a:p>
        </p:txBody>
      </p:sp>
    </p:spTree>
    <p:extLst>
      <p:ext uri="{BB962C8B-B14F-4D97-AF65-F5344CB8AC3E}">
        <p14:creationId xmlns:p14="http://schemas.microsoft.com/office/powerpoint/2010/main" val="15229085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Performances?!</a:t>
            </a:r>
          </a:p>
        </p:txBody>
      </p:sp>
      <p:sp>
        <p:nvSpPr>
          <p:cNvPr id="2" name="Title 1"/>
          <p:cNvSpPr>
            <a:spLocks noGrp="1"/>
          </p:cNvSpPr>
          <p:nvPr>
            <p:ph type="title"/>
          </p:nvPr>
        </p:nvSpPr>
        <p:spPr>
          <a:xfrm>
            <a:off x="369151" y="365126"/>
            <a:ext cx="11446933" cy="502708"/>
          </a:xfrm>
        </p:spPr>
        <p:txBody>
          <a:bodyPr>
            <a:normAutofit/>
          </a:bodyPr>
          <a:lstStyle/>
          <a:p>
            <a:r>
              <a:rPr lang="en-US" dirty="0"/>
              <a:t>Design and flexibility</a:t>
            </a:r>
          </a:p>
        </p:txBody>
      </p:sp>
      <p:sp>
        <p:nvSpPr>
          <p:cNvPr id="4" name="ZoneTexte 3">
            <a:extLst>
              <a:ext uri="{FF2B5EF4-FFF2-40B4-BE49-F238E27FC236}">
                <a16:creationId xmlns:a16="http://schemas.microsoft.com/office/drawing/2014/main" id="{3634630C-95FC-49DE-8B09-D3CF47406DCF}"/>
              </a:ext>
            </a:extLst>
          </p:cNvPr>
          <p:cNvSpPr txBox="1"/>
          <p:nvPr/>
        </p:nvSpPr>
        <p:spPr>
          <a:xfrm>
            <a:off x="745334" y="1643148"/>
            <a:ext cx="5636835" cy="4893647"/>
          </a:xfrm>
          <a:prstGeom prst="rect">
            <a:avLst/>
          </a:prstGeom>
          <a:noFill/>
        </p:spPr>
        <p:txBody>
          <a:bodyPr wrap="square" rtlCol="0">
            <a:spAutoFit/>
          </a:bodyPr>
          <a:lstStyle/>
          <a:p>
            <a:r>
              <a:rPr lang="en-US" sz="2400" b="1" dirty="0">
                <a:solidFill>
                  <a:srgbClr val="F69221"/>
                </a:solidFill>
              </a:rPr>
              <a:t>Today:</a:t>
            </a:r>
          </a:p>
          <a:p>
            <a:pPr marL="285750" indent="-285750">
              <a:buFont typeface="Arial" panose="020B0604020202020204" pitchFamily="34" charset="0"/>
              <a:buChar char="•"/>
            </a:pPr>
            <a:r>
              <a:rPr lang="en-US" sz="2400" dirty="0"/>
              <a:t>Interpreted mode</a:t>
            </a:r>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742928"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fr-FR" sz="2400" dirty="0"/>
              <a:t>Linker (DLL trimmer/</a:t>
            </a:r>
            <a:r>
              <a:rPr lang="fr-FR" sz="2400" dirty="0" err="1"/>
              <a:t>tree</a:t>
            </a:r>
            <a:r>
              <a:rPr lang="fr-FR" sz="2400" dirty="0"/>
              <a:t> shaker)</a:t>
            </a:r>
            <a:endParaRPr lang="en-US" sz="2400" dirty="0"/>
          </a:p>
          <a:p>
            <a:pPr marL="285750" indent="-285750">
              <a:buFont typeface="Arial" panose="020B0604020202020204" pitchFamily="34" charset="0"/>
              <a:buChar char="•"/>
            </a:pPr>
            <a:endParaRPr lang="en-US" sz="2400" dirty="0"/>
          </a:p>
        </p:txBody>
      </p:sp>
      <p:pic>
        <p:nvPicPr>
          <p:cNvPr id="6" name="Image 5">
            <a:extLst>
              <a:ext uri="{FF2B5EF4-FFF2-40B4-BE49-F238E27FC236}">
                <a16:creationId xmlns:a16="http://schemas.microsoft.com/office/drawing/2014/main" id="{E2183104-6D0A-44BC-B1BF-EDD2116BEDD8}"/>
              </a:ext>
            </a:extLst>
          </p:cNvPr>
          <p:cNvPicPr>
            <a:picLocks noChangeAspect="1"/>
          </p:cNvPicPr>
          <p:nvPr/>
        </p:nvPicPr>
        <p:blipFill>
          <a:blip r:embed="rId3"/>
          <a:stretch>
            <a:fillRect/>
          </a:stretch>
        </p:blipFill>
        <p:spPr>
          <a:xfrm>
            <a:off x="8540112" y="108703"/>
            <a:ext cx="2142121" cy="1348017"/>
          </a:xfrm>
          <a:prstGeom prst="rect">
            <a:avLst/>
          </a:prstGeom>
        </p:spPr>
      </p:pic>
      <p:pic>
        <p:nvPicPr>
          <p:cNvPr id="1026" name="Picture 2" descr="Diagram showing interpreted mode">
            <a:extLst>
              <a:ext uri="{FF2B5EF4-FFF2-40B4-BE49-F238E27FC236}">
                <a16:creationId xmlns:a16="http://schemas.microsoft.com/office/drawing/2014/main" id="{12A8808F-BC39-4E26-A19A-E34B876660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1357" y="2521580"/>
            <a:ext cx="3871781" cy="2988403"/>
          </a:xfrm>
          <a:prstGeom prst="rect">
            <a:avLst/>
          </a:prstGeom>
          <a:noFill/>
          <a:extLst>
            <a:ext uri="{909E8E84-426E-40DD-AFC4-6F175D3DCCD1}">
              <a14:hiddenFill xmlns:a14="http://schemas.microsoft.com/office/drawing/2010/main">
                <a:solidFill>
                  <a:srgbClr val="FFFFFF"/>
                </a:solidFill>
              </a14:hiddenFill>
            </a:ext>
          </a:extLst>
        </p:spPr>
      </p:pic>
      <p:sp>
        <p:nvSpPr>
          <p:cNvPr id="8" name="ZoneTexte 7">
            <a:extLst>
              <a:ext uri="{FF2B5EF4-FFF2-40B4-BE49-F238E27FC236}">
                <a16:creationId xmlns:a16="http://schemas.microsoft.com/office/drawing/2014/main" id="{7BAF5FDF-27B9-4742-9E94-E1EFB29A82E6}"/>
              </a:ext>
            </a:extLst>
          </p:cNvPr>
          <p:cNvSpPr txBox="1"/>
          <p:nvPr/>
        </p:nvSpPr>
        <p:spPr>
          <a:xfrm>
            <a:off x="6096000" y="1299890"/>
            <a:ext cx="5665016" cy="5262979"/>
          </a:xfrm>
          <a:prstGeom prst="rect">
            <a:avLst/>
          </a:prstGeom>
          <a:noFill/>
        </p:spPr>
        <p:txBody>
          <a:bodyPr wrap="square" rtlCol="0">
            <a:spAutoFit/>
          </a:bodyPr>
          <a:lstStyle/>
          <a:p>
            <a:r>
              <a:rPr lang="en-US" sz="2400" b="1" dirty="0">
                <a:solidFill>
                  <a:srgbClr val="F69221"/>
                </a:solidFill>
              </a:rPr>
              <a:t>Tomorrow:</a:t>
            </a:r>
          </a:p>
          <a:p>
            <a:pPr marL="285750" indent="-285750">
              <a:buFont typeface="Arial" panose="020B0604020202020204" pitchFamily="34" charset="0"/>
              <a:buChar char="•"/>
            </a:pPr>
            <a:r>
              <a:rPr lang="en-US" sz="2400" dirty="0"/>
              <a:t>Ahead-of-time (AOT) compiled mode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DOM Access from Web Assembly</a:t>
            </a:r>
          </a:p>
          <a:p>
            <a:pPr marL="285750" indent="-285750">
              <a:buFont typeface="Arial" panose="020B0604020202020204" pitchFamily="34" charset="0"/>
              <a:buChar char="•"/>
            </a:pPr>
            <a:endParaRPr lang="en-US" sz="2400" dirty="0"/>
          </a:p>
        </p:txBody>
      </p:sp>
      <p:pic>
        <p:nvPicPr>
          <p:cNvPr id="1028" name="Picture 4" descr="Diagram showing AOT mode">
            <a:extLst>
              <a:ext uri="{FF2B5EF4-FFF2-40B4-BE49-F238E27FC236}">
                <a16:creationId xmlns:a16="http://schemas.microsoft.com/office/drawing/2014/main" id="{B67E10CA-E2CA-434F-BBD7-46D1A239E0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3769" y="2135436"/>
            <a:ext cx="3868615" cy="3418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895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a:xfrm>
            <a:off x="369150" y="917511"/>
            <a:ext cx="11446933" cy="379943"/>
          </a:xfrm>
        </p:spPr>
        <p:txBody>
          <a:bodyPr/>
          <a:lstStyle/>
          <a:p>
            <a:r>
              <a:rPr lang="en-US"/>
              <a:t>The pros and cons?</a:t>
            </a:r>
          </a:p>
        </p:txBody>
      </p:sp>
      <p:sp>
        <p:nvSpPr>
          <p:cNvPr id="2" name="Title 1"/>
          <p:cNvSpPr>
            <a:spLocks noGrp="1"/>
          </p:cNvSpPr>
          <p:nvPr>
            <p:ph type="title"/>
          </p:nvPr>
        </p:nvSpPr>
        <p:spPr>
          <a:xfrm>
            <a:off x="369151" y="365126"/>
            <a:ext cx="11446933" cy="502708"/>
          </a:xfrm>
        </p:spPr>
        <p:txBody>
          <a:bodyPr>
            <a:normAutofit/>
          </a:bodyPr>
          <a:lstStyle/>
          <a:p>
            <a:r>
              <a:rPr lang="en-US"/>
              <a:t>Design and flexibility</a:t>
            </a:r>
          </a:p>
        </p:txBody>
      </p:sp>
      <p:graphicFrame>
        <p:nvGraphicFramePr>
          <p:cNvPr id="5" name="Tableau 4">
            <a:extLst>
              <a:ext uri="{FF2B5EF4-FFF2-40B4-BE49-F238E27FC236}">
                <a16:creationId xmlns:a16="http://schemas.microsoft.com/office/drawing/2014/main" id="{910A5098-8181-44E9-B86B-8579BD6C9E9E}"/>
              </a:ext>
            </a:extLst>
          </p:cNvPr>
          <p:cNvGraphicFramePr>
            <a:graphicFrameLocks noGrp="1"/>
          </p:cNvGraphicFramePr>
          <p:nvPr>
            <p:extLst>
              <p:ext uri="{D42A27DB-BD31-4B8C-83A1-F6EECF244321}">
                <p14:modId xmlns:p14="http://schemas.microsoft.com/office/powerpoint/2010/main" val="543886897"/>
              </p:ext>
            </p:extLst>
          </p:nvPr>
        </p:nvGraphicFramePr>
        <p:xfrm>
          <a:off x="957579" y="1668780"/>
          <a:ext cx="10134053" cy="4552266"/>
        </p:xfrm>
        <a:graphic>
          <a:graphicData uri="http://schemas.openxmlformats.org/drawingml/2006/table">
            <a:tbl>
              <a:tblPr firstRow="1" bandRow="1">
                <a:tableStyleId>{5C22544A-7EE6-4342-B048-85BDC9FD1C3A}</a:tableStyleId>
              </a:tblPr>
              <a:tblGrid>
                <a:gridCol w="706217">
                  <a:extLst>
                    <a:ext uri="{9D8B030D-6E8A-4147-A177-3AD203B41FA5}">
                      <a16:colId xmlns:a16="http://schemas.microsoft.com/office/drawing/2014/main" val="799425672"/>
                    </a:ext>
                  </a:extLst>
                </a:gridCol>
                <a:gridCol w="3373024">
                  <a:extLst>
                    <a:ext uri="{9D8B030D-6E8A-4147-A177-3AD203B41FA5}">
                      <a16:colId xmlns:a16="http://schemas.microsoft.com/office/drawing/2014/main" val="4059653991"/>
                    </a:ext>
                  </a:extLst>
                </a:gridCol>
                <a:gridCol w="3086100">
                  <a:extLst>
                    <a:ext uri="{9D8B030D-6E8A-4147-A177-3AD203B41FA5}">
                      <a16:colId xmlns:a16="http://schemas.microsoft.com/office/drawing/2014/main" val="3568977573"/>
                    </a:ext>
                  </a:extLst>
                </a:gridCol>
                <a:gridCol w="2968712">
                  <a:extLst>
                    <a:ext uri="{9D8B030D-6E8A-4147-A177-3AD203B41FA5}">
                      <a16:colId xmlns:a16="http://schemas.microsoft.com/office/drawing/2014/main" val="3005236036"/>
                    </a:ext>
                  </a:extLst>
                </a:gridCol>
              </a:tblGrid>
              <a:tr h="391327">
                <a:tc>
                  <a:txBody>
                    <a:bodyPr/>
                    <a:lstStyle/>
                    <a:p>
                      <a:endParaRPr lang="fr-FR" dirty="0"/>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fr-FR" dirty="0" err="1"/>
                        <a:t>Blazor</a:t>
                      </a:r>
                      <a:endParaRPr lang="fr-FR" dirty="0"/>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fr-FR"/>
                        <a:t>Browser-side</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fr-FR"/>
                        <a:t>Server-side</a:t>
                      </a:r>
                    </a:p>
                  </a:txBody>
                  <a:tcPr/>
                </a:tc>
                <a:extLst>
                  <a:ext uri="{0D108BD9-81ED-4DB2-BD59-A6C34878D82A}">
                    <a16:rowId xmlns:a16="http://schemas.microsoft.com/office/drawing/2014/main" val="2001014626"/>
                  </a:ext>
                </a:extLst>
              </a:tr>
              <a:tr h="2739288">
                <a:tc>
                  <a:txBody>
                    <a:bodyPr/>
                    <a:lstStyle/>
                    <a:p>
                      <a:endParaRPr lang="fr-FR" dirty="0"/>
                    </a:p>
                  </a:txBody>
                  <a:tcPr/>
                </a:tc>
                <a:tc>
                  <a:txBody>
                    <a:bodyPr/>
                    <a:lstStyle/>
                    <a:p>
                      <a:pPr marL="285750" indent="-285750">
                        <a:buFont typeface="Arial" panose="020B0604020202020204" pitchFamily="34" charset="0"/>
                        <a:buChar char="•"/>
                      </a:pPr>
                      <a:r>
                        <a:rPr lang="en-US" sz="1800" dirty="0"/>
                        <a:t>Single Component / application model</a:t>
                      </a:r>
                    </a:p>
                    <a:p>
                      <a:pPr marL="285750" indent="-285750">
                        <a:buFont typeface="Arial" panose="020B0604020202020204" pitchFamily="34" charset="0"/>
                        <a:buChar char="•"/>
                      </a:pPr>
                      <a:r>
                        <a:rPr lang="en-US" sz="1800" dirty="0"/>
                        <a:t>Debugging experience</a:t>
                      </a:r>
                    </a:p>
                    <a:p>
                      <a:pPr marL="285750" indent="-285750">
                        <a:buFont typeface="Arial" panose="020B0604020202020204" pitchFamily="34" charset="0"/>
                        <a:buChar char="•"/>
                      </a:pPr>
                      <a:r>
                        <a:rPr lang="en-US" sz="1800" dirty="0"/>
                        <a:t>Single Stack</a:t>
                      </a:r>
                    </a:p>
                    <a:p>
                      <a:pPr marL="285750" indent="-285750">
                        <a:buFont typeface="Arial" panose="020B0604020202020204" pitchFamily="34" charset="0"/>
                        <a:buChar char="•"/>
                      </a:pPr>
                      <a:r>
                        <a:rPr lang="en-US" sz="1800" dirty="0"/>
                        <a:t>Flexibility</a:t>
                      </a:r>
                    </a:p>
                    <a:p>
                      <a:pPr marL="285750" indent="-285750">
                        <a:buFont typeface="Arial" panose="020B0604020202020204" pitchFamily="34" charset="0"/>
                        <a:buChar char="•"/>
                      </a:pPr>
                      <a:r>
                        <a:rPr lang="en-US" sz="1800" dirty="0" err="1"/>
                        <a:t>Nuget</a:t>
                      </a:r>
                      <a:r>
                        <a:rPr lang="en-US" sz="1800" dirty="0"/>
                        <a:t> packages</a:t>
                      </a:r>
                    </a:p>
                    <a:p>
                      <a:pPr marL="285750" indent="-285750">
                        <a:buFont typeface="Arial" panose="020B0604020202020204" pitchFamily="34" charset="0"/>
                        <a:buChar char="•"/>
                      </a:pPr>
                      <a:r>
                        <a:rPr lang="en-US" sz="1800" dirty="0"/>
                        <a:t>JS Interop</a:t>
                      </a:r>
                    </a:p>
                    <a:p>
                      <a:pPr marL="285750" indent="-285750">
                        <a:buFont typeface="Arial" panose="020B0604020202020204" pitchFamily="34" charset="0"/>
                        <a:buChar char="•"/>
                      </a:pPr>
                      <a:r>
                        <a:rPr lang="en-US" sz="1800" dirty="0"/>
                        <a:t>Tooling (VS2019, </a:t>
                      </a:r>
                      <a:r>
                        <a:rPr lang="en-US" sz="1800" dirty="0" err="1"/>
                        <a:t>VSCode</a:t>
                      </a:r>
                      <a:r>
                        <a:rPr lang="en-US" sz="1800" dirty="0"/>
                        <a:t>)</a:t>
                      </a:r>
                    </a:p>
                    <a:p>
                      <a:endParaRPr lang="fr-FR" dirty="0"/>
                    </a:p>
                  </a:txBody>
                  <a:tcPr/>
                </a:tc>
                <a:tc>
                  <a:txBody>
                    <a:bodyPr/>
                    <a:lstStyle/>
                    <a:p>
                      <a:pPr marL="285750" indent="-285750">
                        <a:buFont typeface="Arial" panose="020B0604020202020204" pitchFamily="34" charset="0"/>
                        <a:buChar char="•"/>
                      </a:pPr>
                      <a:r>
                        <a:rPr lang="en-US" sz="1800" dirty="0"/>
                        <a:t>Mono Performances on WASM</a:t>
                      </a:r>
                    </a:p>
                    <a:p>
                      <a:pPr marL="285750" indent="-285750">
                        <a:buFont typeface="Arial" panose="020B0604020202020204" pitchFamily="34" charset="0"/>
                        <a:buChar char="•"/>
                      </a:pPr>
                      <a:r>
                        <a:rPr lang="en-US" sz="1800" dirty="0"/>
                        <a:t>Off line</a:t>
                      </a:r>
                    </a:p>
                    <a:p>
                      <a:endParaRPr lang="fr-FR" dirty="0"/>
                    </a:p>
                  </a:txBody>
                  <a:tcPr/>
                </a:tc>
                <a:tc>
                  <a:txBody>
                    <a:bodyPr/>
                    <a:lstStyle/>
                    <a:p>
                      <a:pPr marL="285750" indent="-285750">
                        <a:buFont typeface="Arial" panose="020B0604020202020204" pitchFamily="34" charset="0"/>
                        <a:buChar char="•"/>
                      </a:pPr>
                      <a:r>
                        <a:rPr lang="en-US" sz="1800" dirty="0"/>
                        <a:t>Small bundle (~400Kb)</a:t>
                      </a:r>
                    </a:p>
                    <a:p>
                      <a:pPr marL="285750" indent="-285750">
                        <a:buFont typeface="Arial" panose="020B0604020202020204" pitchFamily="34" charset="0"/>
                        <a:buChar char="•"/>
                      </a:pPr>
                      <a:r>
                        <a:rPr lang="en-US" sz="1800" dirty="0" err="1"/>
                        <a:t>.Net</a:t>
                      </a:r>
                      <a:r>
                        <a:rPr lang="en-US" sz="1800" dirty="0"/>
                        <a:t> Core performances</a:t>
                      </a:r>
                    </a:p>
                    <a:p>
                      <a:endParaRPr lang="fr-FR" dirty="0"/>
                    </a:p>
                  </a:txBody>
                  <a:tcPr/>
                </a:tc>
                <a:extLst>
                  <a:ext uri="{0D108BD9-81ED-4DB2-BD59-A6C34878D82A}">
                    <a16:rowId xmlns:a16="http://schemas.microsoft.com/office/drawing/2014/main" val="3614750266"/>
                  </a:ext>
                </a:extLst>
              </a:tr>
              <a:tr h="1421651">
                <a:tc>
                  <a:txBody>
                    <a:bodyPr/>
                    <a:lstStyle/>
                    <a:p>
                      <a:endParaRPr lang="fr-FR"/>
                    </a:p>
                  </a:txBody>
                  <a:tcPr/>
                </a:tc>
                <a:tc>
                  <a:txBody>
                    <a:bodyPr/>
                    <a:lstStyle/>
                    <a:p>
                      <a:pPr marL="285750" marR="0" lvl="0"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DOM access through JS cost?</a:t>
                      </a:r>
                    </a:p>
                  </a:txBody>
                  <a:tcPr/>
                </a:tc>
                <a:tc>
                  <a:txBody>
                    <a:bodyPr/>
                    <a:lstStyle/>
                    <a:p>
                      <a:pPr marL="285750" marR="0" lvl="0"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Bundle size</a:t>
                      </a:r>
                    </a:p>
                    <a:p>
                      <a:pPr marL="742939" marR="0" lvl="1"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Cache</a:t>
                      </a:r>
                    </a:p>
                    <a:p>
                      <a:pPr marL="742939" marR="0" lvl="1"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Trimmer</a:t>
                      </a:r>
                    </a:p>
                  </a:txBody>
                  <a:tcPr/>
                </a:tc>
                <a:tc>
                  <a:txBody>
                    <a:bodyPr/>
                    <a:lstStyle/>
                    <a:p>
                      <a:pPr marL="285750" marR="0" lvl="0"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Must be on line</a:t>
                      </a:r>
                      <a:endParaRPr lang="fr-FR" sz="1800" dirty="0"/>
                    </a:p>
                    <a:p>
                      <a:pPr marL="285750" marR="0" lvl="0"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t>How about scalability?</a:t>
                      </a:r>
                    </a:p>
                  </a:txBody>
                  <a:tcPr/>
                </a:tc>
                <a:extLst>
                  <a:ext uri="{0D108BD9-81ED-4DB2-BD59-A6C34878D82A}">
                    <a16:rowId xmlns:a16="http://schemas.microsoft.com/office/drawing/2014/main" val="1805792262"/>
                  </a:ext>
                </a:extLst>
              </a:tr>
            </a:tbl>
          </a:graphicData>
        </a:graphic>
      </p:graphicFrame>
      <p:grpSp>
        <p:nvGrpSpPr>
          <p:cNvPr id="128" name="Graphique 4" descr="Visage souriant blanc">
            <a:extLst>
              <a:ext uri="{FF2B5EF4-FFF2-40B4-BE49-F238E27FC236}">
                <a16:creationId xmlns:a16="http://schemas.microsoft.com/office/drawing/2014/main" id="{437B47F1-5789-4F5E-8B2B-8FCD06B3791C}"/>
              </a:ext>
            </a:extLst>
          </p:cNvPr>
          <p:cNvGrpSpPr/>
          <p:nvPr/>
        </p:nvGrpSpPr>
        <p:grpSpPr>
          <a:xfrm>
            <a:off x="1046919" y="3287767"/>
            <a:ext cx="526256" cy="485299"/>
            <a:chOff x="5638800" y="5046207"/>
            <a:chExt cx="914400" cy="914400"/>
          </a:xfrm>
          <a:solidFill>
            <a:srgbClr val="00B050"/>
          </a:solidFill>
        </p:grpSpPr>
        <p:sp>
          <p:nvSpPr>
            <p:cNvPr id="129" name="Forme libre : forme 128">
              <a:extLst>
                <a:ext uri="{FF2B5EF4-FFF2-40B4-BE49-F238E27FC236}">
                  <a16:creationId xmlns:a16="http://schemas.microsoft.com/office/drawing/2014/main" id="{28E7B29D-F98D-40CB-8002-BE4AE3EE6894}"/>
                </a:ext>
              </a:extLst>
            </p:cNvPr>
            <p:cNvSpPr/>
            <p:nvPr/>
          </p:nvSpPr>
          <p:spPr>
            <a:xfrm>
              <a:off x="58793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30" name="Forme libre : forme 129">
              <a:extLst>
                <a:ext uri="{FF2B5EF4-FFF2-40B4-BE49-F238E27FC236}">
                  <a16:creationId xmlns:a16="http://schemas.microsoft.com/office/drawing/2014/main" id="{C2D63270-522A-40D0-B89F-95A38C2EF854}"/>
                </a:ext>
              </a:extLst>
            </p:cNvPr>
            <p:cNvSpPr/>
            <p:nvPr/>
          </p:nvSpPr>
          <p:spPr>
            <a:xfrm>
              <a:off x="61841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31" name="Forme libre : forme 130">
              <a:extLst>
                <a:ext uri="{FF2B5EF4-FFF2-40B4-BE49-F238E27FC236}">
                  <a16:creationId xmlns:a16="http://schemas.microsoft.com/office/drawing/2014/main" id="{39416C03-CEC3-4B89-98E2-9623CD7180C4}"/>
                </a:ext>
              </a:extLst>
            </p:cNvPr>
            <p:cNvSpPr/>
            <p:nvPr/>
          </p:nvSpPr>
          <p:spPr>
            <a:xfrm>
              <a:off x="5896451" y="5620088"/>
              <a:ext cx="390525" cy="133350"/>
            </a:xfrm>
            <a:custGeom>
              <a:avLst/>
              <a:gdLst>
                <a:gd name="connsiteX0" fmla="*/ 372904 w 390525"/>
                <a:gd name="connsiteY0" fmla="*/ 7144 h 133350"/>
                <a:gd name="connsiteX1" fmla="*/ 357664 w 390525"/>
                <a:gd name="connsiteY1" fmla="*/ 14764 h 133350"/>
                <a:gd name="connsiteX2" fmla="*/ 199549 w 390525"/>
                <a:gd name="connsiteY2" fmla="*/ 91916 h 133350"/>
                <a:gd name="connsiteX3" fmla="*/ 41434 w 390525"/>
                <a:gd name="connsiteY3" fmla="*/ 14764 h 133350"/>
                <a:gd name="connsiteX4" fmla="*/ 26194 w 390525"/>
                <a:gd name="connsiteY4" fmla="*/ 7144 h 133350"/>
                <a:gd name="connsiteX5" fmla="*/ 7144 w 390525"/>
                <a:gd name="connsiteY5" fmla="*/ 26194 h 133350"/>
                <a:gd name="connsiteX6" fmla="*/ 10954 w 390525"/>
                <a:gd name="connsiteY6" fmla="*/ 37624 h 133350"/>
                <a:gd name="connsiteX7" fmla="*/ 199549 w 390525"/>
                <a:gd name="connsiteY7" fmla="*/ 130969 h 133350"/>
                <a:gd name="connsiteX8" fmla="*/ 388144 w 390525"/>
                <a:gd name="connsiteY8" fmla="*/ 37624 h 133350"/>
                <a:gd name="connsiteX9" fmla="*/ 391954 w 390525"/>
                <a:gd name="connsiteY9" fmla="*/ 26194 h 133350"/>
                <a:gd name="connsiteX10" fmla="*/ 372904 w 390525"/>
                <a:gd name="connsiteY10"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133350">
                  <a:moveTo>
                    <a:pt x="372904" y="7144"/>
                  </a:moveTo>
                  <a:cubicBezTo>
                    <a:pt x="366236" y="7144"/>
                    <a:pt x="360521" y="10001"/>
                    <a:pt x="357664" y="14764"/>
                  </a:cubicBezTo>
                  <a:cubicBezTo>
                    <a:pt x="321469" y="62389"/>
                    <a:pt x="264319" y="91916"/>
                    <a:pt x="199549" y="91916"/>
                  </a:cubicBezTo>
                  <a:cubicBezTo>
                    <a:pt x="134779" y="91916"/>
                    <a:pt x="78581" y="62389"/>
                    <a:pt x="41434" y="14764"/>
                  </a:cubicBezTo>
                  <a:cubicBezTo>
                    <a:pt x="37624" y="10001"/>
                    <a:pt x="31909" y="7144"/>
                    <a:pt x="26194" y="7144"/>
                  </a:cubicBezTo>
                  <a:cubicBezTo>
                    <a:pt x="15716" y="7144"/>
                    <a:pt x="7144" y="15716"/>
                    <a:pt x="7144" y="26194"/>
                  </a:cubicBezTo>
                  <a:cubicBezTo>
                    <a:pt x="7144" y="30004"/>
                    <a:pt x="8096" y="33814"/>
                    <a:pt x="10954" y="37624"/>
                  </a:cubicBezTo>
                  <a:cubicBezTo>
                    <a:pt x="54769" y="94774"/>
                    <a:pt x="122396" y="130969"/>
                    <a:pt x="199549" y="130969"/>
                  </a:cubicBezTo>
                  <a:cubicBezTo>
                    <a:pt x="276701" y="130969"/>
                    <a:pt x="344329" y="94774"/>
                    <a:pt x="388144" y="37624"/>
                  </a:cubicBezTo>
                  <a:cubicBezTo>
                    <a:pt x="390049" y="34766"/>
                    <a:pt x="391954" y="30956"/>
                    <a:pt x="391954" y="26194"/>
                  </a:cubicBezTo>
                  <a:cubicBezTo>
                    <a:pt x="391954" y="15716"/>
                    <a:pt x="383381" y="7144"/>
                    <a:pt x="372904" y="7144"/>
                  </a:cubicBezTo>
                  <a:close/>
                </a:path>
              </a:pathLst>
            </a:custGeom>
            <a:grpFill/>
            <a:ln w="9525" cap="flat">
              <a:noFill/>
              <a:prstDash val="solid"/>
              <a:miter/>
            </a:ln>
          </p:spPr>
          <p:txBody>
            <a:bodyPr rtlCol="0" anchor="ctr"/>
            <a:lstStyle/>
            <a:p>
              <a:endParaRPr lang="en-US"/>
            </a:p>
          </p:txBody>
        </p:sp>
        <p:sp>
          <p:nvSpPr>
            <p:cNvPr id="132" name="Forme libre : forme 131">
              <a:extLst>
                <a:ext uri="{FF2B5EF4-FFF2-40B4-BE49-F238E27FC236}">
                  <a16:creationId xmlns:a16="http://schemas.microsoft.com/office/drawing/2014/main" id="{FFD54304-2B45-4AF0-B329-17ABA7148896}"/>
                </a:ext>
              </a:extLst>
            </p:cNvPr>
            <p:cNvSpPr/>
            <p:nvPr/>
          </p:nvSpPr>
          <p:spPr>
            <a:xfrm>
              <a:off x="5726906" y="5134313"/>
              <a:ext cx="733425" cy="733425"/>
            </a:xfrm>
            <a:custGeom>
              <a:avLst/>
              <a:gdLst>
                <a:gd name="connsiteX0" fmla="*/ 369094 w 733425"/>
                <a:gd name="connsiteY0" fmla="*/ 45244 h 733425"/>
                <a:gd name="connsiteX1" fmla="*/ 692944 w 733425"/>
                <a:gd name="connsiteY1" fmla="*/ 369094 h 733425"/>
                <a:gd name="connsiteX2" fmla="*/ 369094 w 733425"/>
                <a:gd name="connsiteY2" fmla="*/ 692944 h 733425"/>
                <a:gd name="connsiteX3" fmla="*/ 45244 w 733425"/>
                <a:gd name="connsiteY3" fmla="*/ 369094 h 733425"/>
                <a:gd name="connsiteX4" fmla="*/ 369094 w 733425"/>
                <a:gd name="connsiteY4" fmla="*/ 45244 h 733425"/>
                <a:gd name="connsiteX5" fmla="*/ 369094 w 733425"/>
                <a:gd name="connsiteY5" fmla="*/ 7144 h 733425"/>
                <a:gd name="connsiteX6" fmla="*/ 7144 w 733425"/>
                <a:gd name="connsiteY6" fmla="*/ 369094 h 733425"/>
                <a:gd name="connsiteX7" fmla="*/ 369094 w 733425"/>
                <a:gd name="connsiteY7" fmla="*/ 731044 h 733425"/>
                <a:gd name="connsiteX8" fmla="*/ 731044 w 733425"/>
                <a:gd name="connsiteY8" fmla="*/ 369094 h 733425"/>
                <a:gd name="connsiteX9" fmla="*/ 369094 w 733425"/>
                <a:gd name="connsiteY9" fmla="*/ 7144 h 733425"/>
                <a:gd name="connsiteX10" fmla="*/ 369094 w 733425"/>
                <a:gd name="connsiteY10" fmla="*/ 7144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425" h="733425">
                  <a:moveTo>
                    <a:pt x="369094" y="45244"/>
                  </a:moveTo>
                  <a:cubicBezTo>
                    <a:pt x="547211" y="45244"/>
                    <a:pt x="692944" y="190976"/>
                    <a:pt x="692944" y="369094"/>
                  </a:cubicBezTo>
                  <a:cubicBezTo>
                    <a:pt x="692944" y="547211"/>
                    <a:pt x="547211" y="692944"/>
                    <a:pt x="369094" y="692944"/>
                  </a:cubicBezTo>
                  <a:cubicBezTo>
                    <a:pt x="190976" y="692944"/>
                    <a:pt x="45244" y="547211"/>
                    <a:pt x="45244" y="369094"/>
                  </a:cubicBezTo>
                  <a:cubicBezTo>
                    <a:pt x="45244" y="190976"/>
                    <a:pt x="190976" y="45244"/>
                    <a:pt x="369094" y="45244"/>
                  </a:cubicBezTo>
                  <a:moveTo>
                    <a:pt x="369094" y="7144"/>
                  </a:moveTo>
                  <a:cubicBezTo>
                    <a:pt x="169069" y="7144"/>
                    <a:pt x="7144" y="169069"/>
                    <a:pt x="7144" y="369094"/>
                  </a:cubicBezTo>
                  <a:cubicBezTo>
                    <a:pt x="7144" y="569119"/>
                    <a:pt x="169069" y="731044"/>
                    <a:pt x="369094" y="731044"/>
                  </a:cubicBezTo>
                  <a:cubicBezTo>
                    <a:pt x="569119" y="731044"/>
                    <a:pt x="731044" y="569119"/>
                    <a:pt x="731044" y="369094"/>
                  </a:cubicBezTo>
                  <a:cubicBezTo>
                    <a:pt x="731044" y="169069"/>
                    <a:pt x="569119" y="7144"/>
                    <a:pt x="369094" y="7144"/>
                  </a:cubicBezTo>
                  <a:lnTo>
                    <a:pt x="369094" y="7144"/>
                  </a:lnTo>
                  <a:close/>
                </a:path>
              </a:pathLst>
            </a:custGeom>
            <a:grpFill/>
            <a:ln w="9525" cap="flat">
              <a:noFill/>
              <a:prstDash val="solid"/>
              <a:miter/>
            </a:ln>
          </p:spPr>
          <p:txBody>
            <a:bodyPr rtlCol="0" anchor="ctr"/>
            <a:lstStyle/>
            <a:p>
              <a:endParaRPr lang="en-US"/>
            </a:p>
          </p:txBody>
        </p:sp>
      </p:grpSp>
      <p:grpSp>
        <p:nvGrpSpPr>
          <p:cNvPr id="133" name="Graphique 13" descr="Visage neutre blanc">
            <a:extLst>
              <a:ext uri="{FF2B5EF4-FFF2-40B4-BE49-F238E27FC236}">
                <a16:creationId xmlns:a16="http://schemas.microsoft.com/office/drawing/2014/main" id="{2FFEF877-E0C0-4130-AB36-8D126AE96AD2}"/>
              </a:ext>
            </a:extLst>
          </p:cNvPr>
          <p:cNvGrpSpPr/>
          <p:nvPr/>
        </p:nvGrpSpPr>
        <p:grpSpPr>
          <a:xfrm>
            <a:off x="1048290" y="5071852"/>
            <a:ext cx="526256" cy="485299"/>
            <a:chOff x="5938800" y="5346207"/>
            <a:chExt cx="914400" cy="914400"/>
          </a:xfrm>
          <a:solidFill>
            <a:srgbClr val="F69221"/>
          </a:solidFill>
        </p:grpSpPr>
        <p:sp>
          <p:nvSpPr>
            <p:cNvPr id="134" name="Forme libre : forme 133">
              <a:extLst>
                <a:ext uri="{FF2B5EF4-FFF2-40B4-BE49-F238E27FC236}">
                  <a16:creationId xmlns:a16="http://schemas.microsoft.com/office/drawing/2014/main" id="{55F7D190-8EDA-4A0A-9BAC-703A39D837BD}"/>
                </a:ext>
              </a:extLst>
            </p:cNvPr>
            <p:cNvSpPr/>
            <p:nvPr/>
          </p:nvSpPr>
          <p:spPr>
            <a:xfrm>
              <a:off x="6265031" y="5939138"/>
              <a:ext cx="257175" cy="47625"/>
            </a:xfrm>
            <a:custGeom>
              <a:avLst/>
              <a:gdLst>
                <a:gd name="connsiteX0" fmla="*/ 235744 w 257175"/>
                <a:gd name="connsiteY0" fmla="*/ 7144 h 47625"/>
                <a:gd name="connsiteX1" fmla="*/ 26194 w 257175"/>
                <a:gd name="connsiteY1" fmla="*/ 7144 h 47625"/>
                <a:gd name="connsiteX2" fmla="*/ 7144 w 257175"/>
                <a:gd name="connsiteY2" fmla="*/ 26194 h 47625"/>
                <a:gd name="connsiteX3" fmla="*/ 26194 w 257175"/>
                <a:gd name="connsiteY3" fmla="*/ 45244 h 47625"/>
                <a:gd name="connsiteX4" fmla="*/ 235744 w 257175"/>
                <a:gd name="connsiteY4" fmla="*/ 45244 h 47625"/>
                <a:gd name="connsiteX5" fmla="*/ 254794 w 257175"/>
                <a:gd name="connsiteY5" fmla="*/ 26194 h 47625"/>
                <a:gd name="connsiteX6" fmla="*/ 235744 w 257175"/>
                <a:gd name="connsiteY6"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 h="47625">
                  <a:moveTo>
                    <a:pt x="235744" y="7144"/>
                  </a:moveTo>
                  <a:lnTo>
                    <a:pt x="26194" y="7144"/>
                  </a:lnTo>
                  <a:cubicBezTo>
                    <a:pt x="15716" y="7144"/>
                    <a:pt x="7144" y="15716"/>
                    <a:pt x="7144" y="26194"/>
                  </a:cubicBezTo>
                  <a:cubicBezTo>
                    <a:pt x="7144" y="36671"/>
                    <a:pt x="15716" y="45244"/>
                    <a:pt x="26194" y="45244"/>
                  </a:cubicBezTo>
                  <a:lnTo>
                    <a:pt x="235744" y="45244"/>
                  </a:lnTo>
                  <a:cubicBezTo>
                    <a:pt x="246221" y="45244"/>
                    <a:pt x="254794" y="36671"/>
                    <a:pt x="254794" y="26194"/>
                  </a:cubicBezTo>
                  <a:cubicBezTo>
                    <a:pt x="254794" y="15716"/>
                    <a:pt x="246221" y="7144"/>
                    <a:pt x="235744" y="7144"/>
                  </a:cubicBezTo>
                  <a:close/>
                </a:path>
              </a:pathLst>
            </a:custGeom>
            <a:grpFill/>
            <a:ln w="9525" cap="flat">
              <a:noFill/>
              <a:prstDash val="solid"/>
              <a:miter/>
            </a:ln>
          </p:spPr>
          <p:txBody>
            <a:bodyPr rtlCol="0" anchor="ctr"/>
            <a:lstStyle/>
            <a:p>
              <a:endParaRPr lang="en-US"/>
            </a:p>
          </p:txBody>
        </p:sp>
        <p:sp>
          <p:nvSpPr>
            <p:cNvPr id="135" name="Forme libre : forme 134">
              <a:extLst>
                <a:ext uri="{FF2B5EF4-FFF2-40B4-BE49-F238E27FC236}">
                  <a16:creationId xmlns:a16="http://schemas.microsoft.com/office/drawing/2014/main" id="{46389513-72DB-4A8D-940F-CC5F5C3446AB}"/>
                </a:ext>
              </a:extLst>
            </p:cNvPr>
            <p:cNvSpPr/>
            <p:nvPr/>
          </p:nvSpPr>
          <p:spPr>
            <a:xfrm>
              <a:off x="6160256" y="5641006"/>
              <a:ext cx="161925" cy="47625"/>
            </a:xfrm>
            <a:custGeom>
              <a:avLst/>
              <a:gdLst>
                <a:gd name="connsiteX0" fmla="*/ 140494 w 161925"/>
                <a:gd name="connsiteY0" fmla="*/ 45244 h 47625"/>
                <a:gd name="connsiteX1" fmla="*/ 159544 w 161925"/>
                <a:gd name="connsiteY1" fmla="*/ 26194 h 47625"/>
                <a:gd name="connsiteX2" fmla="*/ 140494 w 161925"/>
                <a:gd name="connsiteY2" fmla="*/ 7144 h 47625"/>
                <a:gd name="connsiteX3" fmla="*/ 26194 w 161925"/>
                <a:gd name="connsiteY3" fmla="*/ 7144 h 47625"/>
                <a:gd name="connsiteX4" fmla="*/ 7144 w 161925"/>
                <a:gd name="connsiteY4" fmla="*/ 26194 h 47625"/>
                <a:gd name="connsiteX5" fmla="*/ 26194 w 161925"/>
                <a:gd name="connsiteY5" fmla="*/ 45244 h 47625"/>
                <a:gd name="connsiteX6" fmla="*/ 140494 w 161925"/>
                <a:gd name="connsiteY6"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7625">
                  <a:moveTo>
                    <a:pt x="140494" y="45244"/>
                  </a:moveTo>
                  <a:cubicBezTo>
                    <a:pt x="150971" y="45244"/>
                    <a:pt x="159544" y="36671"/>
                    <a:pt x="159544" y="26194"/>
                  </a:cubicBezTo>
                  <a:cubicBezTo>
                    <a:pt x="159544" y="15716"/>
                    <a:pt x="150971" y="7144"/>
                    <a:pt x="140494" y="7144"/>
                  </a:cubicBezTo>
                  <a:lnTo>
                    <a:pt x="26194" y="7144"/>
                  </a:lnTo>
                  <a:cubicBezTo>
                    <a:pt x="15716" y="7144"/>
                    <a:pt x="7144" y="15716"/>
                    <a:pt x="7144" y="26194"/>
                  </a:cubicBezTo>
                  <a:cubicBezTo>
                    <a:pt x="7144" y="36671"/>
                    <a:pt x="15716" y="45244"/>
                    <a:pt x="26194" y="45244"/>
                  </a:cubicBezTo>
                  <a:lnTo>
                    <a:pt x="140494" y="45244"/>
                  </a:lnTo>
                  <a:close/>
                </a:path>
              </a:pathLst>
            </a:custGeom>
            <a:grpFill/>
            <a:ln w="9525" cap="flat">
              <a:noFill/>
              <a:prstDash val="solid"/>
              <a:miter/>
            </a:ln>
          </p:spPr>
          <p:txBody>
            <a:bodyPr rtlCol="0" anchor="ctr"/>
            <a:lstStyle/>
            <a:p>
              <a:endParaRPr lang="en-US"/>
            </a:p>
          </p:txBody>
        </p:sp>
        <p:sp>
          <p:nvSpPr>
            <p:cNvPr id="136" name="Forme libre : forme 135">
              <a:extLst>
                <a:ext uri="{FF2B5EF4-FFF2-40B4-BE49-F238E27FC236}">
                  <a16:creationId xmlns:a16="http://schemas.microsoft.com/office/drawing/2014/main" id="{A83FA00B-3E79-403B-A93D-094A2A620C3B}"/>
                </a:ext>
              </a:extLst>
            </p:cNvPr>
            <p:cNvSpPr/>
            <p:nvPr/>
          </p:nvSpPr>
          <p:spPr>
            <a:xfrm>
              <a:off x="6179306" y="5707681"/>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37" name="Forme libre : forme 136">
              <a:extLst>
                <a:ext uri="{FF2B5EF4-FFF2-40B4-BE49-F238E27FC236}">
                  <a16:creationId xmlns:a16="http://schemas.microsoft.com/office/drawing/2014/main" id="{92EB4B9D-5540-42B2-B9E8-4088C79F3380}"/>
                </a:ext>
              </a:extLst>
            </p:cNvPr>
            <p:cNvSpPr/>
            <p:nvPr/>
          </p:nvSpPr>
          <p:spPr>
            <a:xfrm>
              <a:off x="6465056" y="5641006"/>
              <a:ext cx="161925" cy="47625"/>
            </a:xfrm>
            <a:custGeom>
              <a:avLst/>
              <a:gdLst>
                <a:gd name="connsiteX0" fmla="*/ 140494 w 161925"/>
                <a:gd name="connsiteY0" fmla="*/ 7144 h 47625"/>
                <a:gd name="connsiteX1" fmla="*/ 26194 w 161925"/>
                <a:gd name="connsiteY1" fmla="*/ 7144 h 47625"/>
                <a:gd name="connsiteX2" fmla="*/ 7144 w 161925"/>
                <a:gd name="connsiteY2" fmla="*/ 26194 h 47625"/>
                <a:gd name="connsiteX3" fmla="*/ 26194 w 161925"/>
                <a:gd name="connsiteY3" fmla="*/ 45244 h 47625"/>
                <a:gd name="connsiteX4" fmla="*/ 140494 w 161925"/>
                <a:gd name="connsiteY4" fmla="*/ 45244 h 47625"/>
                <a:gd name="connsiteX5" fmla="*/ 159544 w 161925"/>
                <a:gd name="connsiteY5" fmla="*/ 26194 h 47625"/>
                <a:gd name="connsiteX6" fmla="*/ 140494 w 161925"/>
                <a:gd name="connsiteY6" fmla="*/ 71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7625">
                  <a:moveTo>
                    <a:pt x="140494" y="7144"/>
                  </a:moveTo>
                  <a:lnTo>
                    <a:pt x="26194" y="7144"/>
                  </a:lnTo>
                  <a:cubicBezTo>
                    <a:pt x="15716" y="7144"/>
                    <a:pt x="7144" y="15716"/>
                    <a:pt x="7144" y="26194"/>
                  </a:cubicBezTo>
                  <a:cubicBezTo>
                    <a:pt x="7144" y="36671"/>
                    <a:pt x="15716" y="45244"/>
                    <a:pt x="26194" y="45244"/>
                  </a:cubicBezTo>
                  <a:lnTo>
                    <a:pt x="140494" y="45244"/>
                  </a:lnTo>
                  <a:cubicBezTo>
                    <a:pt x="150971" y="45244"/>
                    <a:pt x="159544" y="36671"/>
                    <a:pt x="159544" y="26194"/>
                  </a:cubicBezTo>
                  <a:cubicBezTo>
                    <a:pt x="159544" y="15716"/>
                    <a:pt x="150971" y="7144"/>
                    <a:pt x="140494" y="7144"/>
                  </a:cubicBezTo>
                  <a:close/>
                </a:path>
              </a:pathLst>
            </a:custGeom>
            <a:grpFill/>
            <a:ln w="9525" cap="flat">
              <a:noFill/>
              <a:prstDash val="solid"/>
              <a:miter/>
            </a:ln>
          </p:spPr>
          <p:txBody>
            <a:bodyPr rtlCol="0" anchor="ctr"/>
            <a:lstStyle/>
            <a:p>
              <a:endParaRPr lang="en-US"/>
            </a:p>
          </p:txBody>
        </p:sp>
        <p:sp>
          <p:nvSpPr>
            <p:cNvPr id="138" name="Forme libre : forme 137">
              <a:extLst>
                <a:ext uri="{FF2B5EF4-FFF2-40B4-BE49-F238E27FC236}">
                  <a16:creationId xmlns:a16="http://schemas.microsoft.com/office/drawing/2014/main" id="{F05C4299-2B78-4AAD-AE87-42E57B4B9158}"/>
                </a:ext>
              </a:extLst>
            </p:cNvPr>
            <p:cNvSpPr/>
            <p:nvPr/>
          </p:nvSpPr>
          <p:spPr>
            <a:xfrm>
              <a:off x="6484106" y="5707681"/>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39" name="Forme libre : forme 138">
              <a:extLst>
                <a:ext uri="{FF2B5EF4-FFF2-40B4-BE49-F238E27FC236}">
                  <a16:creationId xmlns:a16="http://schemas.microsoft.com/office/drawing/2014/main" id="{8244081C-10C0-42F2-B114-BC81FECCDAB3}"/>
                </a:ext>
              </a:extLst>
            </p:cNvPr>
            <p:cNvSpPr/>
            <p:nvPr/>
          </p:nvSpPr>
          <p:spPr>
            <a:xfrm>
              <a:off x="6026906" y="5434313"/>
              <a:ext cx="733425" cy="733425"/>
            </a:xfrm>
            <a:custGeom>
              <a:avLst/>
              <a:gdLst>
                <a:gd name="connsiteX0" fmla="*/ 369094 w 733425"/>
                <a:gd name="connsiteY0" fmla="*/ 45244 h 733425"/>
                <a:gd name="connsiteX1" fmla="*/ 692944 w 733425"/>
                <a:gd name="connsiteY1" fmla="*/ 369094 h 733425"/>
                <a:gd name="connsiteX2" fmla="*/ 369094 w 733425"/>
                <a:gd name="connsiteY2" fmla="*/ 692944 h 733425"/>
                <a:gd name="connsiteX3" fmla="*/ 45244 w 733425"/>
                <a:gd name="connsiteY3" fmla="*/ 369094 h 733425"/>
                <a:gd name="connsiteX4" fmla="*/ 369094 w 733425"/>
                <a:gd name="connsiteY4" fmla="*/ 45244 h 733425"/>
                <a:gd name="connsiteX5" fmla="*/ 369094 w 733425"/>
                <a:gd name="connsiteY5" fmla="*/ 7144 h 733425"/>
                <a:gd name="connsiteX6" fmla="*/ 7144 w 733425"/>
                <a:gd name="connsiteY6" fmla="*/ 369094 h 733425"/>
                <a:gd name="connsiteX7" fmla="*/ 369094 w 733425"/>
                <a:gd name="connsiteY7" fmla="*/ 731044 h 733425"/>
                <a:gd name="connsiteX8" fmla="*/ 731044 w 733425"/>
                <a:gd name="connsiteY8" fmla="*/ 369094 h 733425"/>
                <a:gd name="connsiteX9" fmla="*/ 369094 w 733425"/>
                <a:gd name="connsiteY9" fmla="*/ 7144 h 733425"/>
                <a:gd name="connsiteX10" fmla="*/ 369094 w 733425"/>
                <a:gd name="connsiteY10" fmla="*/ 7144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425" h="733425">
                  <a:moveTo>
                    <a:pt x="369094" y="45244"/>
                  </a:moveTo>
                  <a:cubicBezTo>
                    <a:pt x="547211" y="45244"/>
                    <a:pt x="692944" y="190976"/>
                    <a:pt x="692944" y="369094"/>
                  </a:cubicBezTo>
                  <a:cubicBezTo>
                    <a:pt x="692944" y="547211"/>
                    <a:pt x="547211" y="692944"/>
                    <a:pt x="369094" y="692944"/>
                  </a:cubicBezTo>
                  <a:cubicBezTo>
                    <a:pt x="190976" y="692944"/>
                    <a:pt x="45244" y="547211"/>
                    <a:pt x="45244" y="369094"/>
                  </a:cubicBezTo>
                  <a:cubicBezTo>
                    <a:pt x="45244" y="190976"/>
                    <a:pt x="190976" y="45244"/>
                    <a:pt x="369094" y="45244"/>
                  </a:cubicBezTo>
                  <a:moveTo>
                    <a:pt x="369094" y="7144"/>
                  </a:moveTo>
                  <a:cubicBezTo>
                    <a:pt x="169069" y="7144"/>
                    <a:pt x="7144" y="169069"/>
                    <a:pt x="7144" y="369094"/>
                  </a:cubicBezTo>
                  <a:cubicBezTo>
                    <a:pt x="7144" y="569119"/>
                    <a:pt x="169069" y="731044"/>
                    <a:pt x="369094" y="731044"/>
                  </a:cubicBezTo>
                  <a:cubicBezTo>
                    <a:pt x="569119" y="731044"/>
                    <a:pt x="731044" y="569119"/>
                    <a:pt x="731044" y="369094"/>
                  </a:cubicBezTo>
                  <a:cubicBezTo>
                    <a:pt x="731044" y="169069"/>
                    <a:pt x="569119" y="7144"/>
                    <a:pt x="369094" y="7144"/>
                  </a:cubicBezTo>
                  <a:lnTo>
                    <a:pt x="369094" y="7144"/>
                  </a:lnTo>
                  <a:close/>
                </a:path>
              </a:pathLst>
            </a:custGeom>
            <a:grpFill/>
            <a:ln w="9525" cap="flat">
              <a:noFill/>
              <a:prstDash val="solid"/>
              <a:miter/>
            </a:ln>
          </p:spPr>
          <p:txBody>
            <a:bodyPr rtlCol="0" anchor="ctr"/>
            <a:lstStyle/>
            <a:p>
              <a:endParaRPr lang="en-US"/>
            </a:p>
          </p:txBody>
        </p:sp>
      </p:grpSp>
      <p:grpSp>
        <p:nvGrpSpPr>
          <p:cNvPr id="160" name="Graphique 4" descr="Visage souriant blanc">
            <a:extLst>
              <a:ext uri="{FF2B5EF4-FFF2-40B4-BE49-F238E27FC236}">
                <a16:creationId xmlns:a16="http://schemas.microsoft.com/office/drawing/2014/main" id="{397972AF-7DAC-483C-9BA2-4106351B55B9}"/>
              </a:ext>
            </a:extLst>
          </p:cNvPr>
          <p:cNvGrpSpPr/>
          <p:nvPr/>
        </p:nvGrpSpPr>
        <p:grpSpPr>
          <a:xfrm>
            <a:off x="6617208" y="5174408"/>
            <a:ext cx="253920" cy="244295"/>
            <a:chOff x="5638800" y="5046207"/>
            <a:chExt cx="914400" cy="914400"/>
          </a:xfrm>
          <a:solidFill>
            <a:srgbClr val="00B050"/>
          </a:solidFill>
        </p:grpSpPr>
        <p:sp>
          <p:nvSpPr>
            <p:cNvPr id="161" name="Forme libre : forme 160">
              <a:extLst>
                <a:ext uri="{FF2B5EF4-FFF2-40B4-BE49-F238E27FC236}">
                  <a16:creationId xmlns:a16="http://schemas.microsoft.com/office/drawing/2014/main" id="{7EACD7CF-14A7-4A3B-9F51-253D4E478B4E}"/>
                </a:ext>
              </a:extLst>
            </p:cNvPr>
            <p:cNvSpPr/>
            <p:nvPr/>
          </p:nvSpPr>
          <p:spPr>
            <a:xfrm>
              <a:off x="58793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62" name="Forme libre : forme 161">
              <a:extLst>
                <a:ext uri="{FF2B5EF4-FFF2-40B4-BE49-F238E27FC236}">
                  <a16:creationId xmlns:a16="http://schemas.microsoft.com/office/drawing/2014/main" id="{F7EDD806-2E8E-4A47-9B47-4E54FD0DD3D5}"/>
                </a:ext>
              </a:extLst>
            </p:cNvPr>
            <p:cNvSpPr/>
            <p:nvPr/>
          </p:nvSpPr>
          <p:spPr>
            <a:xfrm>
              <a:off x="61841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63" name="Forme libre : forme 162">
              <a:extLst>
                <a:ext uri="{FF2B5EF4-FFF2-40B4-BE49-F238E27FC236}">
                  <a16:creationId xmlns:a16="http://schemas.microsoft.com/office/drawing/2014/main" id="{D9D71692-E107-4DD0-ABDF-51ED9FB15070}"/>
                </a:ext>
              </a:extLst>
            </p:cNvPr>
            <p:cNvSpPr/>
            <p:nvPr/>
          </p:nvSpPr>
          <p:spPr>
            <a:xfrm>
              <a:off x="5896451" y="5620088"/>
              <a:ext cx="390525" cy="133350"/>
            </a:xfrm>
            <a:custGeom>
              <a:avLst/>
              <a:gdLst>
                <a:gd name="connsiteX0" fmla="*/ 372904 w 390525"/>
                <a:gd name="connsiteY0" fmla="*/ 7144 h 133350"/>
                <a:gd name="connsiteX1" fmla="*/ 357664 w 390525"/>
                <a:gd name="connsiteY1" fmla="*/ 14764 h 133350"/>
                <a:gd name="connsiteX2" fmla="*/ 199549 w 390525"/>
                <a:gd name="connsiteY2" fmla="*/ 91916 h 133350"/>
                <a:gd name="connsiteX3" fmla="*/ 41434 w 390525"/>
                <a:gd name="connsiteY3" fmla="*/ 14764 h 133350"/>
                <a:gd name="connsiteX4" fmla="*/ 26194 w 390525"/>
                <a:gd name="connsiteY4" fmla="*/ 7144 h 133350"/>
                <a:gd name="connsiteX5" fmla="*/ 7144 w 390525"/>
                <a:gd name="connsiteY5" fmla="*/ 26194 h 133350"/>
                <a:gd name="connsiteX6" fmla="*/ 10954 w 390525"/>
                <a:gd name="connsiteY6" fmla="*/ 37624 h 133350"/>
                <a:gd name="connsiteX7" fmla="*/ 199549 w 390525"/>
                <a:gd name="connsiteY7" fmla="*/ 130969 h 133350"/>
                <a:gd name="connsiteX8" fmla="*/ 388144 w 390525"/>
                <a:gd name="connsiteY8" fmla="*/ 37624 h 133350"/>
                <a:gd name="connsiteX9" fmla="*/ 391954 w 390525"/>
                <a:gd name="connsiteY9" fmla="*/ 26194 h 133350"/>
                <a:gd name="connsiteX10" fmla="*/ 372904 w 390525"/>
                <a:gd name="connsiteY10"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133350">
                  <a:moveTo>
                    <a:pt x="372904" y="7144"/>
                  </a:moveTo>
                  <a:cubicBezTo>
                    <a:pt x="366236" y="7144"/>
                    <a:pt x="360521" y="10001"/>
                    <a:pt x="357664" y="14764"/>
                  </a:cubicBezTo>
                  <a:cubicBezTo>
                    <a:pt x="321469" y="62389"/>
                    <a:pt x="264319" y="91916"/>
                    <a:pt x="199549" y="91916"/>
                  </a:cubicBezTo>
                  <a:cubicBezTo>
                    <a:pt x="134779" y="91916"/>
                    <a:pt x="78581" y="62389"/>
                    <a:pt x="41434" y="14764"/>
                  </a:cubicBezTo>
                  <a:cubicBezTo>
                    <a:pt x="37624" y="10001"/>
                    <a:pt x="31909" y="7144"/>
                    <a:pt x="26194" y="7144"/>
                  </a:cubicBezTo>
                  <a:cubicBezTo>
                    <a:pt x="15716" y="7144"/>
                    <a:pt x="7144" y="15716"/>
                    <a:pt x="7144" y="26194"/>
                  </a:cubicBezTo>
                  <a:cubicBezTo>
                    <a:pt x="7144" y="30004"/>
                    <a:pt x="8096" y="33814"/>
                    <a:pt x="10954" y="37624"/>
                  </a:cubicBezTo>
                  <a:cubicBezTo>
                    <a:pt x="54769" y="94774"/>
                    <a:pt x="122396" y="130969"/>
                    <a:pt x="199549" y="130969"/>
                  </a:cubicBezTo>
                  <a:cubicBezTo>
                    <a:pt x="276701" y="130969"/>
                    <a:pt x="344329" y="94774"/>
                    <a:pt x="388144" y="37624"/>
                  </a:cubicBezTo>
                  <a:cubicBezTo>
                    <a:pt x="390049" y="34766"/>
                    <a:pt x="391954" y="30956"/>
                    <a:pt x="391954" y="26194"/>
                  </a:cubicBezTo>
                  <a:cubicBezTo>
                    <a:pt x="391954" y="15716"/>
                    <a:pt x="383381" y="7144"/>
                    <a:pt x="372904" y="7144"/>
                  </a:cubicBezTo>
                  <a:close/>
                </a:path>
              </a:pathLst>
            </a:custGeom>
            <a:grpFill/>
            <a:ln w="9525" cap="flat">
              <a:noFill/>
              <a:prstDash val="solid"/>
              <a:miter/>
            </a:ln>
          </p:spPr>
          <p:txBody>
            <a:bodyPr rtlCol="0" anchor="ctr"/>
            <a:lstStyle/>
            <a:p>
              <a:endParaRPr lang="en-US"/>
            </a:p>
          </p:txBody>
        </p:sp>
        <p:sp>
          <p:nvSpPr>
            <p:cNvPr id="164" name="Forme libre : forme 163">
              <a:extLst>
                <a:ext uri="{FF2B5EF4-FFF2-40B4-BE49-F238E27FC236}">
                  <a16:creationId xmlns:a16="http://schemas.microsoft.com/office/drawing/2014/main" id="{704C7295-E89B-40CC-8B9E-DB44336F1C22}"/>
                </a:ext>
              </a:extLst>
            </p:cNvPr>
            <p:cNvSpPr/>
            <p:nvPr/>
          </p:nvSpPr>
          <p:spPr>
            <a:xfrm>
              <a:off x="5726906" y="5134313"/>
              <a:ext cx="733425" cy="733425"/>
            </a:xfrm>
            <a:custGeom>
              <a:avLst/>
              <a:gdLst>
                <a:gd name="connsiteX0" fmla="*/ 369094 w 733425"/>
                <a:gd name="connsiteY0" fmla="*/ 45244 h 733425"/>
                <a:gd name="connsiteX1" fmla="*/ 692944 w 733425"/>
                <a:gd name="connsiteY1" fmla="*/ 369094 h 733425"/>
                <a:gd name="connsiteX2" fmla="*/ 369094 w 733425"/>
                <a:gd name="connsiteY2" fmla="*/ 692944 h 733425"/>
                <a:gd name="connsiteX3" fmla="*/ 45244 w 733425"/>
                <a:gd name="connsiteY3" fmla="*/ 369094 h 733425"/>
                <a:gd name="connsiteX4" fmla="*/ 369094 w 733425"/>
                <a:gd name="connsiteY4" fmla="*/ 45244 h 733425"/>
                <a:gd name="connsiteX5" fmla="*/ 369094 w 733425"/>
                <a:gd name="connsiteY5" fmla="*/ 7144 h 733425"/>
                <a:gd name="connsiteX6" fmla="*/ 7144 w 733425"/>
                <a:gd name="connsiteY6" fmla="*/ 369094 h 733425"/>
                <a:gd name="connsiteX7" fmla="*/ 369094 w 733425"/>
                <a:gd name="connsiteY7" fmla="*/ 731044 h 733425"/>
                <a:gd name="connsiteX8" fmla="*/ 731044 w 733425"/>
                <a:gd name="connsiteY8" fmla="*/ 369094 h 733425"/>
                <a:gd name="connsiteX9" fmla="*/ 369094 w 733425"/>
                <a:gd name="connsiteY9" fmla="*/ 7144 h 733425"/>
                <a:gd name="connsiteX10" fmla="*/ 369094 w 733425"/>
                <a:gd name="connsiteY10" fmla="*/ 7144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425" h="733425">
                  <a:moveTo>
                    <a:pt x="369094" y="45244"/>
                  </a:moveTo>
                  <a:cubicBezTo>
                    <a:pt x="547211" y="45244"/>
                    <a:pt x="692944" y="190976"/>
                    <a:pt x="692944" y="369094"/>
                  </a:cubicBezTo>
                  <a:cubicBezTo>
                    <a:pt x="692944" y="547211"/>
                    <a:pt x="547211" y="692944"/>
                    <a:pt x="369094" y="692944"/>
                  </a:cubicBezTo>
                  <a:cubicBezTo>
                    <a:pt x="190976" y="692944"/>
                    <a:pt x="45244" y="547211"/>
                    <a:pt x="45244" y="369094"/>
                  </a:cubicBezTo>
                  <a:cubicBezTo>
                    <a:pt x="45244" y="190976"/>
                    <a:pt x="190976" y="45244"/>
                    <a:pt x="369094" y="45244"/>
                  </a:cubicBezTo>
                  <a:moveTo>
                    <a:pt x="369094" y="7144"/>
                  </a:moveTo>
                  <a:cubicBezTo>
                    <a:pt x="169069" y="7144"/>
                    <a:pt x="7144" y="169069"/>
                    <a:pt x="7144" y="369094"/>
                  </a:cubicBezTo>
                  <a:cubicBezTo>
                    <a:pt x="7144" y="569119"/>
                    <a:pt x="169069" y="731044"/>
                    <a:pt x="369094" y="731044"/>
                  </a:cubicBezTo>
                  <a:cubicBezTo>
                    <a:pt x="569119" y="731044"/>
                    <a:pt x="731044" y="569119"/>
                    <a:pt x="731044" y="369094"/>
                  </a:cubicBezTo>
                  <a:cubicBezTo>
                    <a:pt x="731044" y="169069"/>
                    <a:pt x="569119" y="7144"/>
                    <a:pt x="369094" y="7144"/>
                  </a:cubicBezTo>
                  <a:lnTo>
                    <a:pt x="369094" y="7144"/>
                  </a:lnTo>
                  <a:close/>
                </a:path>
              </a:pathLst>
            </a:custGeom>
            <a:grpFill/>
            <a:ln w="9525" cap="flat">
              <a:noFill/>
              <a:prstDash val="solid"/>
              <a:miter/>
            </a:ln>
          </p:spPr>
          <p:txBody>
            <a:bodyPr rtlCol="0" anchor="ctr"/>
            <a:lstStyle/>
            <a:p>
              <a:endParaRPr lang="en-US"/>
            </a:p>
          </p:txBody>
        </p:sp>
      </p:grpSp>
      <p:grpSp>
        <p:nvGrpSpPr>
          <p:cNvPr id="165" name="Graphique 4" descr="Visage souriant blanc">
            <a:extLst>
              <a:ext uri="{FF2B5EF4-FFF2-40B4-BE49-F238E27FC236}">
                <a16:creationId xmlns:a16="http://schemas.microsoft.com/office/drawing/2014/main" id="{C82FDA3C-CBE7-42FA-9689-572228E9457F}"/>
              </a:ext>
            </a:extLst>
          </p:cNvPr>
          <p:cNvGrpSpPr/>
          <p:nvPr/>
        </p:nvGrpSpPr>
        <p:grpSpPr>
          <a:xfrm>
            <a:off x="6768634" y="5424428"/>
            <a:ext cx="253920" cy="244295"/>
            <a:chOff x="5638800" y="5046207"/>
            <a:chExt cx="914400" cy="914400"/>
          </a:xfrm>
          <a:solidFill>
            <a:srgbClr val="00B050"/>
          </a:solidFill>
        </p:grpSpPr>
        <p:sp>
          <p:nvSpPr>
            <p:cNvPr id="166" name="Forme libre : forme 165">
              <a:extLst>
                <a:ext uri="{FF2B5EF4-FFF2-40B4-BE49-F238E27FC236}">
                  <a16:creationId xmlns:a16="http://schemas.microsoft.com/office/drawing/2014/main" id="{49B1092B-68B3-4541-9B13-2C35D0CF247A}"/>
                </a:ext>
              </a:extLst>
            </p:cNvPr>
            <p:cNvSpPr/>
            <p:nvPr/>
          </p:nvSpPr>
          <p:spPr>
            <a:xfrm>
              <a:off x="58793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67" name="Forme libre : forme 166">
              <a:extLst>
                <a:ext uri="{FF2B5EF4-FFF2-40B4-BE49-F238E27FC236}">
                  <a16:creationId xmlns:a16="http://schemas.microsoft.com/office/drawing/2014/main" id="{9DD813B6-6AF3-4E32-B783-B1BEA460736D}"/>
                </a:ext>
              </a:extLst>
            </p:cNvPr>
            <p:cNvSpPr/>
            <p:nvPr/>
          </p:nvSpPr>
          <p:spPr>
            <a:xfrm>
              <a:off x="6184106" y="5381963"/>
              <a:ext cx="123825" cy="123825"/>
            </a:xfrm>
            <a:custGeom>
              <a:avLst/>
              <a:gdLst>
                <a:gd name="connsiteX0" fmla="*/ 121444 w 123825"/>
                <a:gd name="connsiteY0" fmla="*/ 64294 h 123825"/>
                <a:gd name="connsiteX1" fmla="*/ 64294 w 123825"/>
                <a:gd name="connsiteY1" fmla="*/ 121444 h 123825"/>
                <a:gd name="connsiteX2" fmla="*/ 7144 w 123825"/>
                <a:gd name="connsiteY2" fmla="*/ 64294 h 123825"/>
                <a:gd name="connsiteX3" fmla="*/ 64294 w 123825"/>
                <a:gd name="connsiteY3" fmla="*/ 7144 h 123825"/>
                <a:gd name="connsiteX4" fmla="*/ 121444 w 123825"/>
                <a:gd name="connsiteY4" fmla="*/ 64294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23825">
                  <a:moveTo>
                    <a:pt x="121444" y="64294"/>
                  </a:moveTo>
                  <a:cubicBezTo>
                    <a:pt x="121444" y="95857"/>
                    <a:pt x="95857" y="121444"/>
                    <a:pt x="64294" y="121444"/>
                  </a:cubicBezTo>
                  <a:cubicBezTo>
                    <a:pt x="32731" y="121444"/>
                    <a:pt x="7144" y="95857"/>
                    <a:pt x="7144" y="64294"/>
                  </a:cubicBezTo>
                  <a:cubicBezTo>
                    <a:pt x="7144" y="32731"/>
                    <a:pt x="32731" y="7144"/>
                    <a:pt x="64294" y="7144"/>
                  </a:cubicBezTo>
                  <a:cubicBezTo>
                    <a:pt x="95857" y="7144"/>
                    <a:pt x="121444" y="32731"/>
                    <a:pt x="121444" y="64294"/>
                  </a:cubicBezTo>
                  <a:close/>
                </a:path>
              </a:pathLst>
            </a:custGeom>
            <a:grpFill/>
            <a:ln w="9525" cap="flat">
              <a:noFill/>
              <a:prstDash val="solid"/>
              <a:miter/>
            </a:ln>
          </p:spPr>
          <p:txBody>
            <a:bodyPr rtlCol="0" anchor="ctr"/>
            <a:lstStyle/>
            <a:p>
              <a:endParaRPr lang="en-US"/>
            </a:p>
          </p:txBody>
        </p:sp>
        <p:sp>
          <p:nvSpPr>
            <p:cNvPr id="168" name="Forme libre : forme 167">
              <a:extLst>
                <a:ext uri="{FF2B5EF4-FFF2-40B4-BE49-F238E27FC236}">
                  <a16:creationId xmlns:a16="http://schemas.microsoft.com/office/drawing/2014/main" id="{1D79A7C5-1F3F-4C30-AD3B-FCB4568C0EFB}"/>
                </a:ext>
              </a:extLst>
            </p:cNvPr>
            <p:cNvSpPr/>
            <p:nvPr/>
          </p:nvSpPr>
          <p:spPr>
            <a:xfrm>
              <a:off x="5896451" y="5620088"/>
              <a:ext cx="390525" cy="133350"/>
            </a:xfrm>
            <a:custGeom>
              <a:avLst/>
              <a:gdLst>
                <a:gd name="connsiteX0" fmla="*/ 372904 w 390525"/>
                <a:gd name="connsiteY0" fmla="*/ 7144 h 133350"/>
                <a:gd name="connsiteX1" fmla="*/ 357664 w 390525"/>
                <a:gd name="connsiteY1" fmla="*/ 14764 h 133350"/>
                <a:gd name="connsiteX2" fmla="*/ 199549 w 390525"/>
                <a:gd name="connsiteY2" fmla="*/ 91916 h 133350"/>
                <a:gd name="connsiteX3" fmla="*/ 41434 w 390525"/>
                <a:gd name="connsiteY3" fmla="*/ 14764 h 133350"/>
                <a:gd name="connsiteX4" fmla="*/ 26194 w 390525"/>
                <a:gd name="connsiteY4" fmla="*/ 7144 h 133350"/>
                <a:gd name="connsiteX5" fmla="*/ 7144 w 390525"/>
                <a:gd name="connsiteY5" fmla="*/ 26194 h 133350"/>
                <a:gd name="connsiteX6" fmla="*/ 10954 w 390525"/>
                <a:gd name="connsiteY6" fmla="*/ 37624 h 133350"/>
                <a:gd name="connsiteX7" fmla="*/ 199549 w 390525"/>
                <a:gd name="connsiteY7" fmla="*/ 130969 h 133350"/>
                <a:gd name="connsiteX8" fmla="*/ 388144 w 390525"/>
                <a:gd name="connsiteY8" fmla="*/ 37624 h 133350"/>
                <a:gd name="connsiteX9" fmla="*/ 391954 w 390525"/>
                <a:gd name="connsiteY9" fmla="*/ 26194 h 133350"/>
                <a:gd name="connsiteX10" fmla="*/ 372904 w 390525"/>
                <a:gd name="connsiteY10" fmla="*/ 7144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133350">
                  <a:moveTo>
                    <a:pt x="372904" y="7144"/>
                  </a:moveTo>
                  <a:cubicBezTo>
                    <a:pt x="366236" y="7144"/>
                    <a:pt x="360521" y="10001"/>
                    <a:pt x="357664" y="14764"/>
                  </a:cubicBezTo>
                  <a:cubicBezTo>
                    <a:pt x="321469" y="62389"/>
                    <a:pt x="264319" y="91916"/>
                    <a:pt x="199549" y="91916"/>
                  </a:cubicBezTo>
                  <a:cubicBezTo>
                    <a:pt x="134779" y="91916"/>
                    <a:pt x="78581" y="62389"/>
                    <a:pt x="41434" y="14764"/>
                  </a:cubicBezTo>
                  <a:cubicBezTo>
                    <a:pt x="37624" y="10001"/>
                    <a:pt x="31909" y="7144"/>
                    <a:pt x="26194" y="7144"/>
                  </a:cubicBezTo>
                  <a:cubicBezTo>
                    <a:pt x="15716" y="7144"/>
                    <a:pt x="7144" y="15716"/>
                    <a:pt x="7144" y="26194"/>
                  </a:cubicBezTo>
                  <a:cubicBezTo>
                    <a:pt x="7144" y="30004"/>
                    <a:pt x="8096" y="33814"/>
                    <a:pt x="10954" y="37624"/>
                  </a:cubicBezTo>
                  <a:cubicBezTo>
                    <a:pt x="54769" y="94774"/>
                    <a:pt x="122396" y="130969"/>
                    <a:pt x="199549" y="130969"/>
                  </a:cubicBezTo>
                  <a:cubicBezTo>
                    <a:pt x="276701" y="130969"/>
                    <a:pt x="344329" y="94774"/>
                    <a:pt x="388144" y="37624"/>
                  </a:cubicBezTo>
                  <a:cubicBezTo>
                    <a:pt x="390049" y="34766"/>
                    <a:pt x="391954" y="30956"/>
                    <a:pt x="391954" y="26194"/>
                  </a:cubicBezTo>
                  <a:cubicBezTo>
                    <a:pt x="391954" y="15716"/>
                    <a:pt x="383381" y="7144"/>
                    <a:pt x="372904" y="7144"/>
                  </a:cubicBezTo>
                  <a:close/>
                </a:path>
              </a:pathLst>
            </a:custGeom>
            <a:grpFill/>
            <a:ln w="9525" cap="flat">
              <a:noFill/>
              <a:prstDash val="solid"/>
              <a:miter/>
            </a:ln>
          </p:spPr>
          <p:txBody>
            <a:bodyPr rtlCol="0" anchor="ctr"/>
            <a:lstStyle/>
            <a:p>
              <a:endParaRPr lang="en-US"/>
            </a:p>
          </p:txBody>
        </p:sp>
        <p:sp>
          <p:nvSpPr>
            <p:cNvPr id="169" name="Forme libre : forme 168">
              <a:extLst>
                <a:ext uri="{FF2B5EF4-FFF2-40B4-BE49-F238E27FC236}">
                  <a16:creationId xmlns:a16="http://schemas.microsoft.com/office/drawing/2014/main" id="{0AA56832-5F94-4825-9488-ACC6EFB79156}"/>
                </a:ext>
              </a:extLst>
            </p:cNvPr>
            <p:cNvSpPr/>
            <p:nvPr/>
          </p:nvSpPr>
          <p:spPr>
            <a:xfrm>
              <a:off x="5726906" y="5134313"/>
              <a:ext cx="733425" cy="733425"/>
            </a:xfrm>
            <a:custGeom>
              <a:avLst/>
              <a:gdLst>
                <a:gd name="connsiteX0" fmla="*/ 369094 w 733425"/>
                <a:gd name="connsiteY0" fmla="*/ 45244 h 733425"/>
                <a:gd name="connsiteX1" fmla="*/ 692944 w 733425"/>
                <a:gd name="connsiteY1" fmla="*/ 369094 h 733425"/>
                <a:gd name="connsiteX2" fmla="*/ 369094 w 733425"/>
                <a:gd name="connsiteY2" fmla="*/ 692944 h 733425"/>
                <a:gd name="connsiteX3" fmla="*/ 45244 w 733425"/>
                <a:gd name="connsiteY3" fmla="*/ 369094 h 733425"/>
                <a:gd name="connsiteX4" fmla="*/ 369094 w 733425"/>
                <a:gd name="connsiteY4" fmla="*/ 45244 h 733425"/>
                <a:gd name="connsiteX5" fmla="*/ 369094 w 733425"/>
                <a:gd name="connsiteY5" fmla="*/ 7144 h 733425"/>
                <a:gd name="connsiteX6" fmla="*/ 7144 w 733425"/>
                <a:gd name="connsiteY6" fmla="*/ 369094 h 733425"/>
                <a:gd name="connsiteX7" fmla="*/ 369094 w 733425"/>
                <a:gd name="connsiteY7" fmla="*/ 731044 h 733425"/>
                <a:gd name="connsiteX8" fmla="*/ 731044 w 733425"/>
                <a:gd name="connsiteY8" fmla="*/ 369094 h 733425"/>
                <a:gd name="connsiteX9" fmla="*/ 369094 w 733425"/>
                <a:gd name="connsiteY9" fmla="*/ 7144 h 733425"/>
                <a:gd name="connsiteX10" fmla="*/ 369094 w 733425"/>
                <a:gd name="connsiteY10" fmla="*/ 7144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425" h="733425">
                  <a:moveTo>
                    <a:pt x="369094" y="45244"/>
                  </a:moveTo>
                  <a:cubicBezTo>
                    <a:pt x="547211" y="45244"/>
                    <a:pt x="692944" y="190976"/>
                    <a:pt x="692944" y="369094"/>
                  </a:cubicBezTo>
                  <a:cubicBezTo>
                    <a:pt x="692944" y="547211"/>
                    <a:pt x="547211" y="692944"/>
                    <a:pt x="369094" y="692944"/>
                  </a:cubicBezTo>
                  <a:cubicBezTo>
                    <a:pt x="190976" y="692944"/>
                    <a:pt x="45244" y="547211"/>
                    <a:pt x="45244" y="369094"/>
                  </a:cubicBezTo>
                  <a:cubicBezTo>
                    <a:pt x="45244" y="190976"/>
                    <a:pt x="190976" y="45244"/>
                    <a:pt x="369094" y="45244"/>
                  </a:cubicBezTo>
                  <a:moveTo>
                    <a:pt x="369094" y="7144"/>
                  </a:moveTo>
                  <a:cubicBezTo>
                    <a:pt x="169069" y="7144"/>
                    <a:pt x="7144" y="169069"/>
                    <a:pt x="7144" y="369094"/>
                  </a:cubicBezTo>
                  <a:cubicBezTo>
                    <a:pt x="7144" y="569119"/>
                    <a:pt x="169069" y="731044"/>
                    <a:pt x="369094" y="731044"/>
                  </a:cubicBezTo>
                  <a:cubicBezTo>
                    <a:pt x="569119" y="731044"/>
                    <a:pt x="731044" y="569119"/>
                    <a:pt x="731044" y="369094"/>
                  </a:cubicBezTo>
                  <a:cubicBezTo>
                    <a:pt x="731044" y="169069"/>
                    <a:pt x="569119" y="7144"/>
                    <a:pt x="369094" y="7144"/>
                  </a:cubicBezTo>
                  <a:lnTo>
                    <a:pt x="369094" y="7144"/>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8265154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Availability and Release</a:t>
            </a:r>
          </a:p>
        </p:txBody>
      </p:sp>
      <p:grpSp>
        <p:nvGrpSpPr>
          <p:cNvPr id="23" name="Group 22"/>
          <p:cNvGrpSpPr/>
          <p:nvPr/>
        </p:nvGrpSpPr>
        <p:grpSpPr>
          <a:xfrm>
            <a:off x="10895415" y="6364942"/>
            <a:ext cx="935676" cy="255713"/>
            <a:chOff x="2194560" y="2286000"/>
            <a:chExt cx="6537600" cy="1786680"/>
          </a:xfrm>
          <a:solidFill>
            <a:srgbClr val="FFFFFF"/>
          </a:solidFill>
        </p:grpSpPr>
        <p:sp>
          <p:nvSpPr>
            <p:cNvPr id="24"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5"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6"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7"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8"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9"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0"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1"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2"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2263903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When can I use it?</a:t>
            </a:r>
          </a:p>
        </p:txBody>
      </p:sp>
      <p:sp>
        <p:nvSpPr>
          <p:cNvPr id="2" name="Title 1"/>
          <p:cNvSpPr>
            <a:spLocks noGrp="1"/>
          </p:cNvSpPr>
          <p:nvPr>
            <p:ph type="title"/>
          </p:nvPr>
        </p:nvSpPr>
        <p:spPr/>
        <p:txBody>
          <a:bodyPr>
            <a:normAutofit/>
          </a:bodyPr>
          <a:lstStyle/>
          <a:p>
            <a:r>
              <a:rPr lang="en-US" dirty="0"/>
              <a:t>Availability and Release</a:t>
            </a:r>
          </a:p>
        </p:txBody>
      </p:sp>
      <p:pic>
        <p:nvPicPr>
          <p:cNvPr id="4" name="Image 3">
            <a:extLst>
              <a:ext uri="{FF2B5EF4-FFF2-40B4-BE49-F238E27FC236}">
                <a16:creationId xmlns:a16="http://schemas.microsoft.com/office/drawing/2014/main" id="{B1A09BF3-9A51-4708-BF0D-D1B0587E94ED}"/>
              </a:ext>
            </a:extLst>
          </p:cNvPr>
          <p:cNvPicPr>
            <a:picLocks noChangeAspect="1"/>
          </p:cNvPicPr>
          <p:nvPr/>
        </p:nvPicPr>
        <p:blipFill>
          <a:blip r:embed="rId3"/>
          <a:stretch>
            <a:fillRect/>
          </a:stretch>
        </p:blipFill>
        <p:spPr>
          <a:xfrm>
            <a:off x="1591396" y="2617195"/>
            <a:ext cx="3385375" cy="2130385"/>
          </a:xfrm>
          <a:prstGeom prst="rect">
            <a:avLst/>
          </a:prstGeom>
        </p:spPr>
      </p:pic>
      <p:pic>
        <p:nvPicPr>
          <p:cNvPr id="6" name="Image 5">
            <a:extLst>
              <a:ext uri="{FF2B5EF4-FFF2-40B4-BE49-F238E27FC236}">
                <a16:creationId xmlns:a16="http://schemas.microsoft.com/office/drawing/2014/main" id="{C83BF461-6248-4904-B398-D6FB759100B7}"/>
              </a:ext>
            </a:extLst>
          </p:cNvPr>
          <p:cNvPicPr>
            <a:picLocks noChangeAspect="1"/>
          </p:cNvPicPr>
          <p:nvPr/>
        </p:nvPicPr>
        <p:blipFill>
          <a:blip r:embed="rId4"/>
          <a:stretch>
            <a:fillRect/>
          </a:stretch>
        </p:blipFill>
        <p:spPr>
          <a:xfrm>
            <a:off x="7275669" y="2927212"/>
            <a:ext cx="2143125" cy="2143125"/>
          </a:xfrm>
          <a:prstGeom prst="rect">
            <a:avLst/>
          </a:prstGeom>
        </p:spPr>
      </p:pic>
      <p:sp>
        <p:nvSpPr>
          <p:cNvPr id="7" name="ZoneTexte 6">
            <a:extLst>
              <a:ext uri="{FF2B5EF4-FFF2-40B4-BE49-F238E27FC236}">
                <a16:creationId xmlns:a16="http://schemas.microsoft.com/office/drawing/2014/main" id="{2D699CBB-98B4-49DE-AFE4-02F595B9E430}"/>
              </a:ext>
            </a:extLst>
          </p:cNvPr>
          <p:cNvSpPr txBox="1"/>
          <p:nvPr/>
        </p:nvSpPr>
        <p:spPr>
          <a:xfrm>
            <a:off x="8964295" y="4639104"/>
            <a:ext cx="825867" cy="646331"/>
          </a:xfrm>
          <a:prstGeom prst="rect">
            <a:avLst/>
          </a:prstGeom>
          <a:noFill/>
        </p:spPr>
        <p:txBody>
          <a:bodyPr wrap="none" rtlCol="0">
            <a:spAutoFit/>
          </a:bodyPr>
          <a:lstStyle/>
          <a:p>
            <a:r>
              <a:rPr lang="en-US" sz="3600" b="1">
                <a:ln w="0"/>
                <a:solidFill>
                  <a:srgbClr val="7030A0"/>
                </a:solidFill>
                <a:effectLst>
                  <a:outerShdw blurRad="38100" dist="25400" dir="5400000" algn="ctr" rotWithShape="0">
                    <a:srgbClr val="6E747A">
                      <a:alpha val="43000"/>
                    </a:srgbClr>
                  </a:outerShdw>
                </a:effectLst>
              </a:rPr>
              <a:t>3.0</a:t>
            </a:r>
          </a:p>
        </p:txBody>
      </p:sp>
      <p:sp>
        <p:nvSpPr>
          <p:cNvPr id="8" name="ZoneTexte 7">
            <a:extLst>
              <a:ext uri="{FF2B5EF4-FFF2-40B4-BE49-F238E27FC236}">
                <a16:creationId xmlns:a16="http://schemas.microsoft.com/office/drawing/2014/main" id="{5E824350-E79B-48CE-8705-79EEA0FC8E9F}"/>
              </a:ext>
            </a:extLst>
          </p:cNvPr>
          <p:cNvSpPr txBox="1"/>
          <p:nvPr/>
        </p:nvSpPr>
        <p:spPr>
          <a:xfrm>
            <a:off x="6131180" y="1711916"/>
            <a:ext cx="4565020" cy="584775"/>
          </a:xfrm>
          <a:prstGeom prst="rect">
            <a:avLst/>
          </a:prstGeom>
          <a:noFill/>
        </p:spPr>
        <p:txBody>
          <a:bodyPr wrap="square" rtlCol="0">
            <a:spAutoFit/>
          </a:bodyPr>
          <a:lstStyle/>
          <a:p>
            <a:pPr algn="ctr"/>
            <a:r>
              <a:rPr lang="en-US" sz="3200" dirty="0">
                <a:ln w="0"/>
                <a:solidFill>
                  <a:schemeClr val="accent1"/>
                </a:solidFill>
                <a:effectLst>
                  <a:outerShdw blurRad="50800" dist="38100" dir="2700000" algn="tl" rotWithShape="0">
                    <a:prstClr val="black">
                      <a:alpha val="40000"/>
                    </a:prstClr>
                  </a:outerShdw>
                </a:effectLst>
              </a:rPr>
              <a:t>Server-side </a:t>
            </a:r>
            <a:r>
              <a:rPr lang="en-US" sz="3200" dirty="0" err="1">
                <a:ln w="0"/>
                <a:solidFill>
                  <a:schemeClr val="accent1"/>
                </a:solidFill>
                <a:effectLst>
                  <a:outerShdw blurRad="50800" dist="38100" dir="2700000" algn="tl" rotWithShape="0">
                    <a:prstClr val="black">
                      <a:alpha val="40000"/>
                    </a:prstClr>
                  </a:outerShdw>
                </a:effectLst>
              </a:rPr>
              <a:t>Blazor</a:t>
            </a:r>
            <a:endParaRPr lang="en-US" sz="3200" dirty="0">
              <a:ln w="0"/>
              <a:solidFill>
                <a:schemeClr val="accent1"/>
              </a:solidFill>
              <a:effectLst>
                <a:outerShdw blurRad="50800" dist="38100" dir="2700000" algn="tl" rotWithShape="0">
                  <a:prstClr val="black">
                    <a:alpha val="40000"/>
                  </a:prstClr>
                </a:outerShdw>
              </a:effectLst>
            </a:endParaRPr>
          </a:p>
        </p:txBody>
      </p:sp>
      <p:sp>
        <p:nvSpPr>
          <p:cNvPr id="9" name="ZoneTexte 8">
            <a:extLst>
              <a:ext uri="{FF2B5EF4-FFF2-40B4-BE49-F238E27FC236}">
                <a16:creationId xmlns:a16="http://schemas.microsoft.com/office/drawing/2014/main" id="{EA708B26-21CB-416C-9499-EB40DD6BFDFA}"/>
              </a:ext>
            </a:extLst>
          </p:cNvPr>
          <p:cNvSpPr txBox="1"/>
          <p:nvPr/>
        </p:nvSpPr>
        <p:spPr>
          <a:xfrm>
            <a:off x="822960" y="1701077"/>
            <a:ext cx="4743634" cy="584775"/>
          </a:xfrm>
          <a:prstGeom prst="rect">
            <a:avLst/>
          </a:prstGeom>
          <a:noFill/>
        </p:spPr>
        <p:txBody>
          <a:bodyPr wrap="square" rtlCol="0">
            <a:spAutoFit/>
          </a:bodyPr>
          <a:lstStyle/>
          <a:p>
            <a:pPr algn="ctr"/>
            <a:r>
              <a:rPr lang="en-US" sz="3200" dirty="0">
                <a:ln w="0"/>
                <a:solidFill>
                  <a:schemeClr val="accent1"/>
                </a:solidFill>
                <a:effectLst>
                  <a:outerShdw blurRad="50800" dist="38100" dir="2700000" algn="tl" rotWithShape="0">
                    <a:prstClr val="black">
                      <a:alpha val="40000"/>
                    </a:prstClr>
                  </a:outerShdw>
                </a:effectLst>
              </a:rPr>
              <a:t>Browser-side </a:t>
            </a:r>
            <a:r>
              <a:rPr lang="en-US" sz="3200" dirty="0" err="1">
                <a:ln w="0"/>
                <a:solidFill>
                  <a:schemeClr val="accent1"/>
                </a:solidFill>
                <a:effectLst>
                  <a:outerShdw blurRad="50800" dist="38100" dir="2700000" algn="tl" rotWithShape="0">
                    <a:prstClr val="black">
                      <a:alpha val="40000"/>
                    </a:prstClr>
                  </a:outerShdw>
                </a:effectLst>
              </a:rPr>
              <a:t>Blazor</a:t>
            </a:r>
            <a:endParaRPr lang="en-US" sz="3200" dirty="0">
              <a:ln w="0"/>
              <a:solidFill>
                <a:schemeClr val="accent1"/>
              </a:solidFill>
              <a:effectLst>
                <a:outerShdw blurRad="50800" dist="38100" dir="2700000" algn="tl" rotWithShape="0">
                  <a:prstClr val="black">
                    <a:alpha val="40000"/>
                  </a:prstClr>
                </a:outerShdw>
              </a:effectLst>
            </a:endParaRPr>
          </a:p>
        </p:txBody>
      </p:sp>
      <p:sp>
        <p:nvSpPr>
          <p:cNvPr id="5" name="ZoneTexte 4">
            <a:extLst>
              <a:ext uri="{FF2B5EF4-FFF2-40B4-BE49-F238E27FC236}">
                <a16:creationId xmlns:a16="http://schemas.microsoft.com/office/drawing/2014/main" id="{1DFF9394-B187-4FA2-9E8E-CBA6773AF043}"/>
              </a:ext>
            </a:extLst>
          </p:cNvPr>
          <p:cNvSpPr txBox="1"/>
          <p:nvPr/>
        </p:nvSpPr>
        <p:spPr>
          <a:xfrm>
            <a:off x="6267938" y="5236866"/>
            <a:ext cx="4298461" cy="1077218"/>
          </a:xfrm>
          <a:prstGeom prst="rect">
            <a:avLst/>
          </a:prstGeom>
          <a:noFill/>
        </p:spPr>
        <p:txBody>
          <a:bodyPr wrap="square" rtlCol="0">
            <a:spAutoFit/>
          </a:bodyPr>
          <a:lstStyle/>
          <a:p>
            <a:pPr algn="ctr"/>
            <a:r>
              <a:rPr lang="en-US" sz="3200" dirty="0"/>
              <a:t>Scheduled for September 2019</a:t>
            </a:r>
          </a:p>
        </p:txBody>
      </p:sp>
      <p:sp>
        <p:nvSpPr>
          <p:cNvPr id="10" name="ZoneTexte 9">
            <a:extLst>
              <a:ext uri="{FF2B5EF4-FFF2-40B4-BE49-F238E27FC236}">
                <a16:creationId xmlns:a16="http://schemas.microsoft.com/office/drawing/2014/main" id="{E805E3CA-7552-45EE-B684-DBDAEE0C7FB2}"/>
              </a:ext>
            </a:extLst>
          </p:cNvPr>
          <p:cNvSpPr txBox="1"/>
          <p:nvPr/>
        </p:nvSpPr>
        <p:spPr>
          <a:xfrm>
            <a:off x="1338866" y="5156923"/>
            <a:ext cx="3890433" cy="1077218"/>
          </a:xfrm>
          <a:prstGeom prst="rect">
            <a:avLst/>
          </a:prstGeom>
          <a:noFill/>
        </p:spPr>
        <p:txBody>
          <a:bodyPr wrap="square" rtlCol="0">
            <a:spAutoFit/>
          </a:bodyPr>
          <a:lstStyle/>
          <a:p>
            <a:pPr algn="ctr"/>
            <a:r>
              <a:rPr lang="en-US" sz="3200" dirty="0"/>
              <a:t>Now in official preview</a:t>
            </a:r>
          </a:p>
        </p:txBody>
      </p:sp>
    </p:spTree>
    <p:extLst>
      <p:ext uri="{BB962C8B-B14F-4D97-AF65-F5344CB8AC3E}">
        <p14:creationId xmlns:p14="http://schemas.microsoft.com/office/powerpoint/2010/main" val="2129993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grpSp>
        <p:nvGrpSpPr>
          <p:cNvPr id="23" name="Group 22"/>
          <p:cNvGrpSpPr/>
          <p:nvPr/>
        </p:nvGrpSpPr>
        <p:grpSpPr>
          <a:xfrm>
            <a:off x="10895415" y="6364942"/>
            <a:ext cx="935676" cy="255713"/>
            <a:chOff x="2194560" y="2286000"/>
            <a:chExt cx="6537600" cy="1786680"/>
          </a:xfrm>
          <a:solidFill>
            <a:srgbClr val="FFFFFF"/>
          </a:solidFill>
        </p:grpSpPr>
        <p:sp>
          <p:nvSpPr>
            <p:cNvPr id="24"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5"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6"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7"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8"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9"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0"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1"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2"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486312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Demo agenda:</a:t>
            </a:r>
          </a:p>
        </p:txBody>
      </p:sp>
      <p:sp>
        <p:nvSpPr>
          <p:cNvPr id="2" name="Title 1"/>
          <p:cNvSpPr>
            <a:spLocks noGrp="1"/>
          </p:cNvSpPr>
          <p:nvPr>
            <p:ph type="title"/>
          </p:nvPr>
        </p:nvSpPr>
        <p:spPr/>
        <p:txBody>
          <a:bodyPr>
            <a:normAutofit/>
          </a:bodyPr>
          <a:lstStyle/>
          <a:p>
            <a:r>
              <a:rPr lang="en-US" dirty="0"/>
              <a:t>Demo</a:t>
            </a:r>
          </a:p>
        </p:txBody>
      </p:sp>
      <p:sp>
        <p:nvSpPr>
          <p:cNvPr id="7" name="ZoneTexte 6">
            <a:extLst>
              <a:ext uri="{FF2B5EF4-FFF2-40B4-BE49-F238E27FC236}">
                <a16:creationId xmlns:a16="http://schemas.microsoft.com/office/drawing/2014/main" id="{4E733ECF-FCCC-4960-B289-02EC445D75B5}"/>
              </a:ext>
            </a:extLst>
          </p:cNvPr>
          <p:cNvSpPr txBox="1"/>
          <p:nvPr/>
        </p:nvSpPr>
        <p:spPr>
          <a:xfrm>
            <a:off x="956438" y="2501492"/>
            <a:ext cx="9925777"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Projects and CSHTML</a:t>
            </a:r>
          </a:p>
          <a:p>
            <a:pPr marL="285750" indent="-285750">
              <a:buFont typeface="Arial" panose="020B0604020202020204" pitchFamily="34" charset="0"/>
              <a:buChar char="•"/>
            </a:pPr>
            <a:r>
              <a:rPr lang="en-US" sz="2400" dirty="0">
                <a:latin typeface="Consolas" panose="020B0609020204030204" pitchFamily="49" charset="0"/>
              </a:rPr>
              <a:t>Components</a:t>
            </a:r>
          </a:p>
          <a:p>
            <a:pPr marL="285750" indent="-285750">
              <a:buFont typeface="Arial" panose="020B0604020202020204" pitchFamily="34" charset="0"/>
              <a:buChar char="•"/>
            </a:pPr>
            <a:r>
              <a:rPr lang="en-US" sz="2400" dirty="0">
                <a:latin typeface="Consolas" panose="020B0609020204030204" pitchFamily="49" charset="0"/>
              </a:rPr>
              <a:t>Client-side</a:t>
            </a:r>
          </a:p>
          <a:p>
            <a:pPr marL="285750" indent="-285750">
              <a:buFont typeface="Arial" panose="020B0604020202020204" pitchFamily="34" charset="0"/>
              <a:buChar char="•"/>
            </a:pPr>
            <a:r>
              <a:rPr lang="en-US" sz="2400" dirty="0">
                <a:latin typeface="Consolas" panose="020B0609020204030204" pitchFamily="49" charset="0"/>
              </a:rPr>
              <a:t>Server-side</a:t>
            </a:r>
          </a:p>
          <a:p>
            <a:pPr marL="285750" indent="-285750">
              <a:buFont typeface="Arial" panose="020B0604020202020204" pitchFamily="34" charset="0"/>
              <a:buChar char="•"/>
            </a:pPr>
            <a:r>
              <a:rPr lang="en-US" sz="2400" dirty="0">
                <a:latin typeface="Consolas" panose="020B0609020204030204" pitchFamily="49" charset="0"/>
              </a:rPr>
              <a:t>Bonus!!</a:t>
            </a:r>
          </a:p>
          <a:p>
            <a:pPr marL="285750" indent="-285750">
              <a:buFont typeface="Arial" panose="020B0604020202020204" pitchFamily="34" charset="0"/>
              <a:buChar char="•"/>
            </a:pPr>
            <a:endParaRPr lang="en-US" sz="2400" dirty="0"/>
          </a:p>
        </p:txBody>
      </p:sp>
      <p:pic>
        <p:nvPicPr>
          <p:cNvPr id="4" name="Image 3">
            <a:extLst>
              <a:ext uri="{FF2B5EF4-FFF2-40B4-BE49-F238E27FC236}">
                <a16:creationId xmlns:a16="http://schemas.microsoft.com/office/drawing/2014/main" id="{6A8B5C34-F7CA-437D-9623-B7F2CF3A42CD}"/>
              </a:ext>
            </a:extLst>
          </p:cNvPr>
          <p:cNvPicPr>
            <a:picLocks noChangeAspect="1"/>
          </p:cNvPicPr>
          <p:nvPr/>
        </p:nvPicPr>
        <p:blipFill>
          <a:blip r:embed="rId3"/>
          <a:stretch>
            <a:fillRect/>
          </a:stretch>
        </p:blipFill>
        <p:spPr>
          <a:xfrm>
            <a:off x="4708470" y="1475509"/>
            <a:ext cx="6653166" cy="3906982"/>
          </a:xfrm>
          <a:prstGeom prst="rect">
            <a:avLst/>
          </a:prstGeom>
        </p:spPr>
      </p:pic>
    </p:spTree>
    <p:extLst>
      <p:ext uri="{BB962C8B-B14F-4D97-AF65-F5344CB8AC3E}">
        <p14:creationId xmlns:p14="http://schemas.microsoft.com/office/powerpoint/2010/main" val="4660278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Thanks! Any questions?</a:t>
            </a:r>
          </a:p>
        </p:txBody>
      </p:sp>
    </p:spTree>
    <p:extLst>
      <p:ext uri="{BB962C8B-B14F-4D97-AF65-F5344CB8AC3E}">
        <p14:creationId xmlns:p14="http://schemas.microsoft.com/office/powerpoint/2010/main" val="4814745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Nouveaux projets en ligne de commande…</a:t>
            </a:r>
          </a:p>
        </p:txBody>
      </p:sp>
      <p:sp>
        <p:nvSpPr>
          <p:cNvPr id="2" name="Title 1"/>
          <p:cNvSpPr>
            <a:spLocks noGrp="1"/>
          </p:cNvSpPr>
          <p:nvPr>
            <p:ph type="title"/>
          </p:nvPr>
        </p:nvSpPr>
        <p:spPr/>
        <p:txBody>
          <a:bodyPr>
            <a:normAutofit/>
          </a:bodyPr>
          <a:lstStyle/>
          <a:p>
            <a:r>
              <a:rPr lang="fr-FR" dirty="0"/>
              <a:t>Démo</a:t>
            </a:r>
            <a:endParaRPr lang="en-US" dirty="0"/>
          </a:p>
        </p:txBody>
      </p:sp>
      <p:sp>
        <p:nvSpPr>
          <p:cNvPr id="7" name="ZoneTexte 6">
            <a:extLst>
              <a:ext uri="{FF2B5EF4-FFF2-40B4-BE49-F238E27FC236}">
                <a16:creationId xmlns:a16="http://schemas.microsoft.com/office/drawing/2014/main" id="{4E733ECF-FCCC-4960-B289-02EC445D75B5}"/>
              </a:ext>
            </a:extLst>
          </p:cNvPr>
          <p:cNvSpPr txBox="1"/>
          <p:nvPr/>
        </p:nvSpPr>
        <p:spPr>
          <a:xfrm>
            <a:off x="1129727" y="1800026"/>
            <a:ext cx="9925777" cy="4154984"/>
          </a:xfrm>
          <a:prstGeom prst="rect">
            <a:avLst/>
          </a:prstGeom>
          <a:noFill/>
        </p:spPr>
        <p:txBody>
          <a:bodyPr wrap="square" rtlCol="0">
            <a:spAutoFit/>
          </a:bodyPr>
          <a:lstStyle/>
          <a:p>
            <a:pPr marL="285750" indent="-285750">
              <a:buFont typeface="Arial" panose="020B0604020202020204" pitchFamily="34" charset="0"/>
              <a:buChar char="•"/>
            </a:pPr>
            <a:r>
              <a:rPr lang="fr-FR" sz="2400" dirty="0"/>
              <a:t>Nouveau client </a:t>
            </a:r>
            <a:r>
              <a:rPr lang="fr-FR" sz="2400" dirty="0" err="1"/>
              <a:t>Blazor</a:t>
            </a:r>
            <a:endParaRPr lang="fr-FR" sz="2400" dirty="0"/>
          </a:p>
          <a:p>
            <a:pPr lvl="1"/>
            <a:r>
              <a:rPr lang="en-US" dirty="0">
                <a:latin typeface="Consolas" panose="020B0609020204030204" pitchFamily="49" charset="0"/>
              </a:rPr>
              <a:t>dotnet new </a:t>
            </a:r>
            <a:r>
              <a:rPr lang="en-US" dirty="0" err="1">
                <a:latin typeface="Consolas" panose="020B0609020204030204" pitchFamily="49" charset="0"/>
              </a:rPr>
              <a:t>blazor</a:t>
            </a:r>
            <a:endParaRPr lang="fr-FR" sz="2400" dirty="0">
              <a:latin typeface="Consolas" panose="020B0609020204030204" pitchFamily="49" charset="0"/>
            </a:endParaRP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Nouveau client </a:t>
            </a:r>
            <a:r>
              <a:rPr lang="fr-FR" sz="2400" dirty="0" err="1"/>
              <a:t>Blazor</a:t>
            </a:r>
            <a:r>
              <a:rPr lang="fr-FR" sz="2400" dirty="0"/>
              <a:t> </a:t>
            </a:r>
            <a:r>
              <a:rPr lang="fr-FR" sz="2400" dirty="0" err="1"/>
              <a:t>hosté</a:t>
            </a:r>
            <a:r>
              <a:rPr lang="fr-FR" sz="2400" dirty="0"/>
              <a:t> dans un serveur </a:t>
            </a:r>
            <a:r>
              <a:rPr lang="fr-FR" sz="2400" dirty="0" err="1"/>
              <a:t>NetCore</a:t>
            </a:r>
            <a:r>
              <a:rPr lang="fr-FR" sz="2400" dirty="0"/>
              <a:t>:</a:t>
            </a:r>
          </a:p>
          <a:p>
            <a:pPr lvl="1"/>
            <a:r>
              <a:rPr lang="en-US" dirty="0">
                <a:latin typeface="Consolas" panose="020B0609020204030204" pitchFamily="49" charset="0"/>
              </a:rPr>
              <a:t>dotnet new </a:t>
            </a:r>
            <a:r>
              <a:rPr lang="en-US" dirty="0" err="1">
                <a:latin typeface="Consolas" panose="020B0609020204030204" pitchFamily="49" charset="0"/>
              </a:rPr>
              <a:t>blazorhosted</a:t>
            </a:r>
            <a:endParaRPr lang="en-US" dirty="0">
              <a:latin typeface="Consolas" panose="020B0609020204030204" pitchFamily="49" charset="0"/>
            </a:endParaRPr>
          </a:p>
          <a:p>
            <a:pPr lvl="1"/>
            <a:endParaRPr lang="fr-FR" sz="2400" dirty="0"/>
          </a:p>
          <a:p>
            <a:pPr marL="285750" indent="-285750">
              <a:buFont typeface="Arial" panose="020B0604020202020204" pitchFamily="34" charset="0"/>
              <a:buChar char="•"/>
            </a:pPr>
            <a:r>
              <a:rPr lang="fr-FR" sz="2400" dirty="0"/>
              <a:t>Nouvelle librairie:</a:t>
            </a:r>
          </a:p>
          <a:p>
            <a:pPr lvl="1"/>
            <a:r>
              <a:rPr lang="en-US" dirty="0">
                <a:latin typeface="Consolas" panose="020B0609020204030204" pitchFamily="49" charset="0"/>
              </a:rPr>
              <a:t>dotnet new </a:t>
            </a:r>
            <a:r>
              <a:rPr lang="en-US" dirty="0" err="1">
                <a:latin typeface="Consolas" panose="020B0609020204030204" pitchFamily="49" charset="0"/>
              </a:rPr>
              <a:t>blazorlib</a:t>
            </a:r>
            <a:endParaRPr lang="fr-FR" sz="2400" dirty="0">
              <a:latin typeface="Consolas" panose="020B0609020204030204" pitchFamily="49" charset="0"/>
            </a:endParaRP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Nouveau serveur </a:t>
            </a:r>
            <a:r>
              <a:rPr lang="fr-FR" sz="2400" dirty="0" err="1"/>
              <a:t>Blazor</a:t>
            </a:r>
            <a:r>
              <a:rPr lang="fr-FR" sz="2400" dirty="0"/>
              <a:t>:</a:t>
            </a:r>
          </a:p>
          <a:p>
            <a:pPr lvl="1"/>
            <a:r>
              <a:rPr lang="en-US" dirty="0">
                <a:latin typeface="Consolas" panose="020B0609020204030204" pitchFamily="49" charset="0"/>
              </a:rPr>
              <a:t>dotnet new </a:t>
            </a:r>
            <a:r>
              <a:rPr lang="en-US" dirty="0" err="1">
                <a:latin typeface="Consolas" panose="020B0609020204030204" pitchFamily="49" charset="0"/>
              </a:rPr>
              <a:t>blazorserverside</a:t>
            </a:r>
            <a:endParaRPr lang="fr-FR" sz="2400" dirty="0">
              <a:latin typeface="Consolas" panose="020B0609020204030204" pitchFamily="49" charset="0"/>
            </a:endParaRPr>
          </a:p>
          <a:p>
            <a:pPr marL="285750" indent="-285750">
              <a:buFont typeface="Arial" panose="020B0604020202020204" pitchFamily="34" charset="0"/>
              <a:buChar char="•"/>
            </a:pPr>
            <a:endParaRPr lang="fr-FR" sz="2400" dirty="0"/>
          </a:p>
        </p:txBody>
      </p:sp>
    </p:spTree>
    <p:extLst>
      <p:ext uri="{BB962C8B-B14F-4D97-AF65-F5344CB8AC3E}">
        <p14:creationId xmlns:p14="http://schemas.microsoft.com/office/powerpoint/2010/main" val="16600821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Nouveaux projets dans Visual Studio…</a:t>
            </a:r>
          </a:p>
        </p:txBody>
      </p:sp>
      <p:sp>
        <p:nvSpPr>
          <p:cNvPr id="2" name="Title 1"/>
          <p:cNvSpPr>
            <a:spLocks noGrp="1"/>
          </p:cNvSpPr>
          <p:nvPr>
            <p:ph type="title"/>
          </p:nvPr>
        </p:nvSpPr>
        <p:spPr/>
        <p:txBody>
          <a:bodyPr>
            <a:normAutofit/>
          </a:bodyPr>
          <a:lstStyle/>
          <a:p>
            <a:r>
              <a:rPr lang="fr-FR" dirty="0"/>
              <a:t>Démo</a:t>
            </a:r>
            <a:endParaRPr lang="en-US" dirty="0"/>
          </a:p>
        </p:txBody>
      </p:sp>
      <p:pic>
        <p:nvPicPr>
          <p:cNvPr id="6" name="Image 5">
            <a:extLst>
              <a:ext uri="{FF2B5EF4-FFF2-40B4-BE49-F238E27FC236}">
                <a16:creationId xmlns:a16="http://schemas.microsoft.com/office/drawing/2014/main" id="{BF7B5C40-DD4C-48C6-89AB-EB1F2C7D6C68}"/>
              </a:ext>
            </a:extLst>
          </p:cNvPr>
          <p:cNvPicPr>
            <a:picLocks noChangeAspect="1"/>
          </p:cNvPicPr>
          <p:nvPr/>
        </p:nvPicPr>
        <p:blipFill>
          <a:blip r:embed="rId3"/>
          <a:stretch>
            <a:fillRect/>
          </a:stretch>
        </p:blipFill>
        <p:spPr>
          <a:xfrm>
            <a:off x="3078250" y="1760359"/>
            <a:ext cx="6035499" cy="4557313"/>
          </a:xfrm>
          <a:prstGeom prst="rect">
            <a:avLst/>
          </a:prstGeom>
        </p:spPr>
      </p:pic>
      <p:sp>
        <p:nvSpPr>
          <p:cNvPr id="7" name="Ellipse 6">
            <a:extLst>
              <a:ext uri="{FF2B5EF4-FFF2-40B4-BE49-F238E27FC236}">
                <a16:creationId xmlns:a16="http://schemas.microsoft.com/office/drawing/2014/main" id="{1E500DED-F9C4-41EC-BB92-56FFA2C3DCF3}"/>
              </a:ext>
            </a:extLst>
          </p:cNvPr>
          <p:cNvSpPr/>
          <p:nvPr/>
        </p:nvSpPr>
        <p:spPr>
          <a:xfrm>
            <a:off x="4339245" y="2003367"/>
            <a:ext cx="2377440" cy="1346661"/>
          </a:xfrm>
          <a:prstGeom prst="ellipse">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4211132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fr-FR" dirty="0"/>
              <a:t>About .Net</a:t>
            </a:r>
            <a:endParaRPr lang="en-US" dirty="0"/>
          </a:p>
        </p:txBody>
      </p:sp>
      <p:grpSp>
        <p:nvGrpSpPr>
          <p:cNvPr id="23" name="Group 22"/>
          <p:cNvGrpSpPr/>
          <p:nvPr/>
        </p:nvGrpSpPr>
        <p:grpSpPr>
          <a:xfrm>
            <a:off x="10895415" y="6364942"/>
            <a:ext cx="935676" cy="255713"/>
            <a:chOff x="2194560" y="2286000"/>
            <a:chExt cx="6537600" cy="1786680"/>
          </a:xfrm>
          <a:solidFill>
            <a:srgbClr val="FFFFFF"/>
          </a:solidFill>
        </p:grpSpPr>
        <p:sp>
          <p:nvSpPr>
            <p:cNvPr id="24"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5"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6"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7"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8"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9"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0"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1"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2"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266700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Pour debugger…</a:t>
            </a:r>
          </a:p>
        </p:txBody>
      </p:sp>
      <p:sp>
        <p:nvSpPr>
          <p:cNvPr id="2" name="Title 1"/>
          <p:cNvSpPr>
            <a:spLocks noGrp="1"/>
          </p:cNvSpPr>
          <p:nvPr>
            <p:ph type="title"/>
          </p:nvPr>
        </p:nvSpPr>
        <p:spPr/>
        <p:txBody>
          <a:bodyPr>
            <a:normAutofit/>
          </a:bodyPr>
          <a:lstStyle/>
          <a:p>
            <a:r>
              <a:rPr lang="fr-FR" dirty="0"/>
              <a:t>Démo</a:t>
            </a:r>
            <a:endParaRPr lang="en-US" dirty="0"/>
          </a:p>
        </p:txBody>
      </p:sp>
      <p:sp>
        <p:nvSpPr>
          <p:cNvPr id="7" name="ZoneTexte 6">
            <a:extLst>
              <a:ext uri="{FF2B5EF4-FFF2-40B4-BE49-F238E27FC236}">
                <a16:creationId xmlns:a16="http://schemas.microsoft.com/office/drawing/2014/main" id="{4E733ECF-FCCC-4960-B289-02EC445D75B5}"/>
              </a:ext>
            </a:extLst>
          </p:cNvPr>
          <p:cNvSpPr txBox="1"/>
          <p:nvPr/>
        </p:nvSpPr>
        <p:spPr>
          <a:xfrm>
            <a:off x="1129727" y="1800026"/>
            <a:ext cx="9925777" cy="3170099"/>
          </a:xfrm>
          <a:prstGeom prst="rect">
            <a:avLst/>
          </a:prstGeom>
          <a:noFill/>
        </p:spPr>
        <p:txBody>
          <a:bodyPr wrap="square" rtlCol="0">
            <a:spAutoFit/>
          </a:bodyPr>
          <a:lstStyle/>
          <a:p>
            <a:r>
              <a:rPr lang="fr-FR" sz="2400" dirty="0"/>
              <a:t>Pour debugger le client:</a:t>
            </a:r>
          </a:p>
          <a:p>
            <a:pPr marL="285750" indent="-285750">
              <a:buFont typeface="Arial" panose="020B0604020202020204" pitchFamily="34" charset="0"/>
              <a:buChar char="•"/>
            </a:pPr>
            <a:r>
              <a:rPr lang="fr-FR" sz="2400" dirty="0" err="1"/>
              <a:t>Shift+Alt+D</a:t>
            </a:r>
            <a:r>
              <a:rPr lang="fr-FR" sz="2400" dirty="0"/>
              <a:t> on Windows</a:t>
            </a:r>
          </a:p>
          <a:p>
            <a:pPr marL="285750" indent="-285750">
              <a:buFont typeface="Arial" panose="020B0604020202020204" pitchFamily="34" charset="0"/>
              <a:buChar char="•"/>
            </a:pPr>
            <a:r>
              <a:rPr lang="fr-FR" sz="2400" dirty="0" err="1"/>
              <a:t>Shift+Cmd+D</a:t>
            </a:r>
            <a:r>
              <a:rPr lang="fr-FR" sz="2400" dirty="0"/>
              <a:t> on </a:t>
            </a:r>
            <a:r>
              <a:rPr lang="fr-FR" sz="2400" dirty="0" err="1"/>
              <a:t>macOS</a:t>
            </a:r>
            <a:endParaRPr lang="fr-FR" sz="2400" dirty="0"/>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Utiliser Chrome avec l’option « </a:t>
            </a:r>
            <a:r>
              <a:rPr lang="fr-FR" sz="2400" dirty="0" err="1"/>
              <a:t>remote</a:t>
            </a:r>
            <a:r>
              <a:rPr lang="fr-FR" sz="2400" dirty="0"/>
              <a:t> </a:t>
            </a:r>
            <a:r>
              <a:rPr lang="fr-FR" sz="2400" dirty="0" err="1"/>
              <a:t>debugging</a:t>
            </a:r>
            <a:r>
              <a:rPr lang="fr-FR" sz="2400" dirty="0"/>
              <a:t> »:</a:t>
            </a:r>
          </a:p>
          <a:p>
            <a:r>
              <a:rPr lang="fr-FR" sz="1600" dirty="0">
                <a:latin typeface="Consolas" panose="020B0609020204030204" pitchFamily="49" charset="0"/>
              </a:rPr>
              <a:t>"%</a:t>
            </a:r>
            <a:r>
              <a:rPr lang="fr-FR" sz="1600" dirty="0" err="1">
                <a:latin typeface="Consolas" panose="020B0609020204030204" pitchFamily="49" charset="0"/>
              </a:rPr>
              <a:t>programfiles</a:t>
            </a:r>
            <a:r>
              <a:rPr lang="fr-FR" sz="1600" dirty="0">
                <a:latin typeface="Consolas" panose="020B0609020204030204" pitchFamily="49" charset="0"/>
              </a:rPr>
              <a:t>(x86)%\Google\Chrome\Application\chrome.exe" --</a:t>
            </a:r>
            <a:r>
              <a:rPr lang="fr-FR" sz="1600" dirty="0" err="1">
                <a:latin typeface="Consolas" panose="020B0609020204030204" pitchFamily="49" charset="0"/>
              </a:rPr>
              <a:t>remote</a:t>
            </a:r>
            <a:r>
              <a:rPr lang="fr-FR" sz="1600" dirty="0">
                <a:latin typeface="Consolas" panose="020B0609020204030204" pitchFamily="49" charset="0"/>
              </a:rPr>
              <a:t>-</a:t>
            </a:r>
            <a:r>
              <a:rPr lang="fr-FR" sz="1600" dirty="0" err="1">
                <a:latin typeface="Consolas" panose="020B0609020204030204" pitchFamily="49" charset="0"/>
              </a:rPr>
              <a:t>debugging</a:t>
            </a:r>
            <a:r>
              <a:rPr lang="fr-FR" sz="1600" dirty="0">
                <a:latin typeface="Consolas" panose="020B0609020204030204" pitchFamily="49" charset="0"/>
              </a:rPr>
              <a:t>-port=9222 http://localhost:55863/</a:t>
            </a:r>
          </a:p>
          <a:p>
            <a:pPr marL="285750" indent="-285750">
              <a:buFont typeface="Arial" panose="020B0604020202020204" pitchFamily="34" charset="0"/>
              <a:buChar char="•"/>
            </a:pPr>
            <a:endParaRPr lang="fr-FR" sz="2400" dirty="0"/>
          </a:p>
        </p:txBody>
      </p:sp>
    </p:spTree>
    <p:extLst>
      <p:ext uri="{BB962C8B-B14F-4D97-AF65-F5344CB8AC3E}">
        <p14:creationId xmlns:p14="http://schemas.microsoft.com/office/powerpoint/2010/main" val="27440339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Pour utiliser une librairie…</a:t>
            </a:r>
          </a:p>
        </p:txBody>
      </p:sp>
      <p:sp>
        <p:nvSpPr>
          <p:cNvPr id="2" name="Title 1"/>
          <p:cNvSpPr>
            <a:spLocks noGrp="1"/>
          </p:cNvSpPr>
          <p:nvPr>
            <p:ph type="title"/>
          </p:nvPr>
        </p:nvSpPr>
        <p:spPr/>
        <p:txBody>
          <a:bodyPr>
            <a:normAutofit/>
          </a:bodyPr>
          <a:lstStyle/>
          <a:p>
            <a:r>
              <a:rPr lang="fr-FR" dirty="0"/>
              <a:t>Démo</a:t>
            </a:r>
            <a:endParaRPr lang="en-US" dirty="0"/>
          </a:p>
        </p:txBody>
      </p:sp>
      <p:sp>
        <p:nvSpPr>
          <p:cNvPr id="7" name="ZoneTexte 6">
            <a:extLst>
              <a:ext uri="{FF2B5EF4-FFF2-40B4-BE49-F238E27FC236}">
                <a16:creationId xmlns:a16="http://schemas.microsoft.com/office/drawing/2014/main" id="{4E733ECF-FCCC-4960-B289-02EC445D75B5}"/>
              </a:ext>
            </a:extLst>
          </p:cNvPr>
          <p:cNvSpPr txBox="1"/>
          <p:nvPr/>
        </p:nvSpPr>
        <p:spPr>
          <a:xfrm>
            <a:off x="1129727" y="1595805"/>
            <a:ext cx="9925777" cy="4154984"/>
          </a:xfrm>
          <a:prstGeom prst="rect">
            <a:avLst/>
          </a:prstGeom>
          <a:noFill/>
        </p:spPr>
        <p:txBody>
          <a:bodyPr wrap="square" rtlCol="0">
            <a:spAutoFit/>
          </a:bodyPr>
          <a:lstStyle/>
          <a:p>
            <a:pPr marL="285750" indent="-285750">
              <a:buFont typeface="Arial" panose="020B0604020202020204" pitchFamily="34" charset="0"/>
              <a:buChar char="•"/>
            </a:pPr>
            <a:r>
              <a:rPr lang="fr-FR" sz="2400" dirty="0"/>
              <a:t>Créer une librairie</a:t>
            </a:r>
          </a:p>
          <a:p>
            <a:pPr marL="742928" lvl="1" indent="-285750">
              <a:buFont typeface="Arial" panose="020B0604020202020204" pitchFamily="34" charset="0"/>
              <a:buChar char="•"/>
            </a:pPr>
            <a:r>
              <a:rPr lang="en-US" sz="2400" dirty="0">
                <a:latin typeface="Consolas" panose="020B0609020204030204" pitchFamily="49" charset="0"/>
              </a:rPr>
              <a:t>dotnet new </a:t>
            </a:r>
            <a:r>
              <a:rPr lang="en-US" sz="2400" dirty="0" err="1">
                <a:latin typeface="Consolas" panose="020B0609020204030204" pitchFamily="49" charset="0"/>
              </a:rPr>
              <a:t>blazorlib</a:t>
            </a:r>
            <a:endParaRPr lang="fr-FR" sz="2400" dirty="0">
              <a:latin typeface="Consolas" panose="020B0609020204030204" pitchFamily="49" charset="0"/>
            </a:endParaRP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Ajouter dans la solution</a:t>
            </a: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Ajouter les noms de vos composants dans _</a:t>
            </a:r>
            <a:r>
              <a:rPr lang="fr-FR" sz="2400" dirty="0" err="1"/>
              <a:t>ViewImports.cshtml</a:t>
            </a:r>
            <a:r>
              <a:rPr lang="fr-FR" sz="2400" dirty="0"/>
              <a:t>:</a:t>
            </a:r>
          </a:p>
          <a:p>
            <a:pPr marL="742928" lvl="1" indent="-285750">
              <a:buFont typeface="Arial" panose="020B0604020202020204" pitchFamily="34" charset="0"/>
              <a:buChar char="•"/>
            </a:pPr>
            <a:r>
              <a:rPr lang="en-US" sz="2400" dirty="0">
                <a:latin typeface="Consolas" panose="020B0609020204030204" pitchFamily="49" charset="0"/>
              </a:rPr>
              <a:t>@</a:t>
            </a:r>
            <a:r>
              <a:rPr lang="en-US" sz="2400" dirty="0" err="1">
                <a:latin typeface="Consolas" panose="020B0609020204030204" pitchFamily="49" charset="0"/>
              </a:rPr>
              <a:t>addTagHelper</a:t>
            </a:r>
            <a:r>
              <a:rPr lang="en-US" sz="2400" dirty="0">
                <a:latin typeface="Consolas" panose="020B0609020204030204" pitchFamily="49" charset="0"/>
              </a:rPr>
              <a:t> *, Test2.Lib</a:t>
            </a:r>
          </a:p>
          <a:p>
            <a:pPr marL="285750" indent="-285750">
              <a:buFont typeface="Arial" panose="020B0604020202020204" pitchFamily="34" charset="0"/>
              <a:buChar char="•"/>
            </a:pPr>
            <a:endParaRPr lang="fr-FR" sz="2400" dirty="0"/>
          </a:p>
          <a:p>
            <a:pPr marL="285750" indent="-285750">
              <a:buFont typeface="Arial" panose="020B0604020202020204" pitchFamily="34" charset="0"/>
              <a:buChar char="•"/>
            </a:pPr>
            <a:r>
              <a:rPr lang="fr-FR" sz="2400" dirty="0"/>
              <a:t>Utiliser votre composant:</a:t>
            </a:r>
          </a:p>
          <a:p>
            <a:pPr marL="742928" lvl="1" indent="-285750">
              <a:buFont typeface="Arial" panose="020B0604020202020204" pitchFamily="34" charset="0"/>
              <a:buChar char="•"/>
            </a:pPr>
            <a:r>
              <a:rPr lang="en-US" sz="2400" dirty="0">
                <a:latin typeface="Consolas" panose="020B0609020204030204" pitchFamily="49" charset="0"/>
              </a:rPr>
              <a:t>&lt;</a:t>
            </a:r>
            <a:r>
              <a:rPr lang="en-US" sz="2400" b="1" dirty="0">
                <a:latin typeface="Consolas" panose="020B0609020204030204" pitchFamily="49" charset="0"/>
              </a:rPr>
              <a:t>Component1</a:t>
            </a:r>
            <a:r>
              <a:rPr lang="en-US" sz="2400" dirty="0">
                <a:latin typeface="Consolas" panose="020B0609020204030204" pitchFamily="49" charset="0"/>
              </a:rPr>
              <a:t>/&gt;</a:t>
            </a:r>
          </a:p>
          <a:p>
            <a:pPr marL="742928" lvl="1" indent="-285750">
              <a:buFont typeface="Arial" panose="020B0604020202020204" pitchFamily="34" charset="0"/>
              <a:buChar char="•"/>
            </a:pPr>
            <a:endParaRPr lang="fr-FR" sz="2400" dirty="0"/>
          </a:p>
        </p:txBody>
      </p:sp>
      <p:sp>
        <p:nvSpPr>
          <p:cNvPr id="5" name="ZoneTexte 4">
            <a:extLst>
              <a:ext uri="{FF2B5EF4-FFF2-40B4-BE49-F238E27FC236}">
                <a16:creationId xmlns:a16="http://schemas.microsoft.com/office/drawing/2014/main" id="{C00A79F8-5CE0-44BC-8956-FDA904DB0B2C}"/>
              </a:ext>
            </a:extLst>
          </p:cNvPr>
          <p:cNvSpPr txBox="1"/>
          <p:nvPr/>
        </p:nvSpPr>
        <p:spPr>
          <a:xfrm>
            <a:off x="539713" y="5640621"/>
            <a:ext cx="11105803" cy="461665"/>
          </a:xfrm>
          <a:prstGeom prst="rect">
            <a:avLst/>
          </a:prstGeom>
          <a:noFill/>
        </p:spPr>
        <p:txBody>
          <a:bodyPr wrap="square" rtlCol="0">
            <a:spAutoFit/>
          </a:bodyPr>
          <a:lstStyle/>
          <a:p>
            <a:pPr algn="ctr"/>
            <a:r>
              <a:rPr lang="fr-FR" sz="2400" dirty="0">
                <a:ln w="0"/>
                <a:solidFill>
                  <a:schemeClr val="accent1"/>
                </a:solidFill>
                <a:effectLst>
                  <a:outerShdw blurRad="50800" dist="38100" dir="2700000" algn="tl" rotWithShape="0">
                    <a:prstClr val="black">
                      <a:alpha val="40000"/>
                    </a:prstClr>
                  </a:outerShdw>
                </a:effectLst>
              </a:rPr>
              <a:t>Et vous pouvez partager votre composant très simplement avec </a:t>
            </a:r>
            <a:r>
              <a:rPr lang="fr-FR" sz="2400" dirty="0" err="1">
                <a:ln w="0"/>
                <a:solidFill>
                  <a:schemeClr val="accent1"/>
                </a:solidFill>
                <a:effectLst>
                  <a:outerShdw blurRad="50800" dist="38100" dir="2700000" algn="tl" rotWithShape="0">
                    <a:prstClr val="black">
                      <a:alpha val="40000"/>
                    </a:prstClr>
                  </a:outerShdw>
                </a:effectLst>
              </a:rPr>
              <a:t>Nuget</a:t>
            </a:r>
            <a:r>
              <a:rPr lang="fr-FR" sz="2400" dirty="0">
                <a:ln w="0"/>
                <a:solidFill>
                  <a:schemeClr val="accent1"/>
                </a:solidFill>
                <a:effectLst>
                  <a:outerShdw blurRad="50800" dist="38100" dir="2700000" algn="tl" rotWithShape="0">
                    <a:prstClr val="black">
                      <a:alpha val="40000"/>
                    </a:prstClr>
                  </a:outerShdw>
                </a:effectLst>
              </a:rPr>
              <a:t>!!!</a:t>
            </a:r>
          </a:p>
        </p:txBody>
      </p:sp>
    </p:spTree>
    <p:extLst>
      <p:ext uri="{BB962C8B-B14F-4D97-AF65-F5344CB8AC3E}">
        <p14:creationId xmlns:p14="http://schemas.microsoft.com/office/powerpoint/2010/main" val="3972666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Pour passer en server-</a:t>
            </a:r>
            <a:r>
              <a:rPr lang="fr-FR" dirty="0" err="1"/>
              <a:t>side</a:t>
            </a:r>
            <a:r>
              <a:rPr lang="fr-FR" dirty="0"/>
              <a:t>…</a:t>
            </a:r>
          </a:p>
        </p:txBody>
      </p:sp>
      <p:sp>
        <p:nvSpPr>
          <p:cNvPr id="2" name="Title 1"/>
          <p:cNvSpPr>
            <a:spLocks noGrp="1"/>
          </p:cNvSpPr>
          <p:nvPr>
            <p:ph type="title"/>
          </p:nvPr>
        </p:nvSpPr>
        <p:spPr/>
        <p:txBody>
          <a:bodyPr>
            <a:normAutofit/>
          </a:bodyPr>
          <a:lstStyle/>
          <a:p>
            <a:r>
              <a:rPr lang="fr-FR" dirty="0"/>
              <a:t>Démo</a:t>
            </a:r>
            <a:endParaRPr lang="en-US" dirty="0"/>
          </a:p>
        </p:txBody>
      </p:sp>
      <p:sp>
        <p:nvSpPr>
          <p:cNvPr id="7" name="ZoneTexte 6">
            <a:extLst>
              <a:ext uri="{FF2B5EF4-FFF2-40B4-BE49-F238E27FC236}">
                <a16:creationId xmlns:a16="http://schemas.microsoft.com/office/drawing/2014/main" id="{4E733ECF-FCCC-4960-B289-02EC445D75B5}"/>
              </a:ext>
            </a:extLst>
          </p:cNvPr>
          <p:cNvSpPr txBox="1"/>
          <p:nvPr/>
        </p:nvSpPr>
        <p:spPr>
          <a:xfrm>
            <a:off x="1129727" y="1800026"/>
            <a:ext cx="9925777" cy="4062651"/>
          </a:xfrm>
          <a:prstGeom prst="rect">
            <a:avLst/>
          </a:prstGeom>
          <a:noFill/>
        </p:spPr>
        <p:txBody>
          <a:bodyPr wrap="square" rtlCol="0">
            <a:spAutoFit/>
          </a:bodyPr>
          <a:lstStyle/>
          <a:p>
            <a:r>
              <a:rPr lang="fr-FR" sz="2400" dirty="0"/>
              <a:t>Modifier le </a:t>
            </a:r>
            <a:r>
              <a:rPr lang="fr-FR" sz="2400" dirty="0" err="1">
                <a:latin typeface="Consolas" panose="020B0609020204030204" pitchFamily="49" charset="0"/>
              </a:rPr>
              <a:t>startup.cs</a:t>
            </a:r>
            <a:r>
              <a:rPr lang="fr-FR" sz="2400" dirty="0">
                <a:latin typeface="Consolas" panose="020B0609020204030204" pitchFamily="49" charset="0"/>
              </a:rPr>
              <a:t> </a:t>
            </a:r>
            <a:r>
              <a:rPr lang="fr-FR" sz="2400" dirty="0"/>
              <a:t>du server:</a:t>
            </a:r>
          </a:p>
          <a:p>
            <a:pPr marL="742928" lvl="1" indent="-285750">
              <a:buFont typeface="Arial" panose="020B0604020202020204" pitchFamily="34" charset="0"/>
              <a:buChar char="•"/>
            </a:pPr>
            <a:r>
              <a:rPr lang="fr-FR" sz="2400" dirty="0"/>
              <a:t>Dans </a:t>
            </a:r>
            <a:r>
              <a:rPr lang="en-US" dirty="0">
                <a:latin typeface="Consolas" panose="020B0609020204030204" pitchFamily="49" charset="0"/>
              </a:rPr>
              <a:t>void </a:t>
            </a:r>
            <a:r>
              <a:rPr lang="en-US" dirty="0" err="1">
                <a:latin typeface="Consolas" panose="020B0609020204030204" pitchFamily="49" charset="0"/>
              </a:rPr>
              <a:t>ConfigureServices</a:t>
            </a:r>
            <a:r>
              <a:rPr lang="en-US" dirty="0">
                <a:latin typeface="Consolas" panose="020B0609020204030204" pitchFamily="49" charset="0"/>
              </a:rPr>
              <a:t>(</a:t>
            </a:r>
            <a:r>
              <a:rPr lang="en-US" dirty="0" err="1">
                <a:latin typeface="Consolas" panose="020B0609020204030204" pitchFamily="49" charset="0"/>
              </a:rPr>
              <a:t>IServiceCollection</a:t>
            </a:r>
            <a:r>
              <a:rPr lang="en-US" dirty="0">
                <a:latin typeface="Consolas" panose="020B0609020204030204" pitchFamily="49" charset="0"/>
              </a:rPr>
              <a:t> services)</a:t>
            </a:r>
            <a:endParaRPr lang="fr-FR" sz="2400" dirty="0">
              <a:latin typeface="Consolas" panose="020B0609020204030204" pitchFamily="49" charset="0"/>
            </a:endParaRPr>
          </a:p>
          <a:p>
            <a:pPr lvl="2"/>
            <a:r>
              <a:rPr lang="en-US" dirty="0" err="1">
                <a:latin typeface="Consolas" panose="020B0609020204030204" pitchFamily="49" charset="0"/>
              </a:rPr>
              <a:t>services.AddServerSideBlazor</a:t>
            </a:r>
            <a:r>
              <a:rPr lang="en-US" dirty="0">
                <a:latin typeface="Consolas" panose="020B0609020204030204" pitchFamily="49" charset="0"/>
              </a:rPr>
              <a:t>&lt;</a:t>
            </a:r>
            <a:r>
              <a:rPr lang="en-US" dirty="0" err="1">
                <a:latin typeface="Consolas" panose="020B0609020204030204" pitchFamily="49" charset="0"/>
              </a:rPr>
              <a:t>Client.Startup</a:t>
            </a:r>
            <a:r>
              <a:rPr lang="en-US" dirty="0">
                <a:latin typeface="Consolas" panose="020B0609020204030204" pitchFamily="49" charset="0"/>
              </a:rPr>
              <a:t>&gt;();</a:t>
            </a:r>
            <a:endParaRPr lang="fr-FR" sz="2400" dirty="0"/>
          </a:p>
          <a:p>
            <a:pPr marL="742928" lvl="1" indent="-285750">
              <a:buFont typeface="Arial" panose="020B0604020202020204" pitchFamily="34" charset="0"/>
              <a:buChar char="•"/>
            </a:pPr>
            <a:r>
              <a:rPr lang="fr-FR" sz="2400" dirty="0"/>
              <a:t>Dans </a:t>
            </a:r>
            <a:r>
              <a:rPr lang="en-US" dirty="0">
                <a:latin typeface="Consolas" panose="020B0609020204030204" pitchFamily="49" charset="0"/>
              </a:rPr>
              <a:t>void Configure(</a:t>
            </a:r>
            <a:r>
              <a:rPr lang="en-US" dirty="0" err="1">
                <a:latin typeface="Consolas" panose="020B0609020204030204" pitchFamily="49" charset="0"/>
              </a:rPr>
              <a:t>IApplicationBuilder</a:t>
            </a:r>
            <a:r>
              <a:rPr lang="en-US" dirty="0">
                <a:latin typeface="Consolas" panose="020B0609020204030204" pitchFamily="49" charset="0"/>
              </a:rPr>
              <a:t> app, </a:t>
            </a:r>
            <a:r>
              <a:rPr lang="en-US" dirty="0" err="1">
                <a:latin typeface="Consolas" panose="020B0609020204030204" pitchFamily="49" charset="0"/>
              </a:rPr>
              <a:t>IHostingEnvironment</a:t>
            </a:r>
            <a:r>
              <a:rPr lang="en-US" dirty="0">
                <a:latin typeface="Consolas" panose="020B0609020204030204" pitchFamily="49" charset="0"/>
              </a:rPr>
              <a:t> env)</a:t>
            </a:r>
          </a:p>
          <a:p>
            <a:pPr lvl="2"/>
            <a:r>
              <a:rPr lang="en-US" dirty="0" err="1">
                <a:latin typeface="Consolas" panose="020B0609020204030204" pitchFamily="49" charset="0"/>
              </a:rPr>
              <a:t>app.UseServerSideBlazor</a:t>
            </a:r>
            <a:r>
              <a:rPr lang="en-US" dirty="0">
                <a:latin typeface="Consolas" panose="020B0609020204030204" pitchFamily="49" charset="0"/>
              </a:rPr>
              <a:t>&lt;</a:t>
            </a:r>
            <a:r>
              <a:rPr lang="en-US" dirty="0" err="1">
                <a:latin typeface="Consolas" panose="020B0609020204030204" pitchFamily="49" charset="0"/>
              </a:rPr>
              <a:t>Client.Startup</a:t>
            </a:r>
            <a:r>
              <a:rPr lang="en-US" dirty="0">
                <a:latin typeface="Consolas" panose="020B0609020204030204" pitchFamily="49" charset="0"/>
              </a:rPr>
              <a:t>&gt;();</a:t>
            </a:r>
          </a:p>
          <a:p>
            <a:pPr marL="742928" lvl="1" indent="-285750">
              <a:buFont typeface="Arial" panose="020B0604020202020204" pitchFamily="34" charset="0"/>
              <a:buChar char="•"/>
            </a:pPr>
            <a:r>
              <a:rPr lang="fr-FR" sz="2400" dirty="0"/>
              <a:t>A</a:t>
            </a:r>
            <a:r>
              <a:rPr lang="en-US" sz="2400" dirty="0"/>
              <a:t> la place de:</a:t>
            </a:r>
          </a:p>
          <a:p>
            <a:pPr lvl="2"/>
            <a:r>
              <a:rPr lang="en-US" dirty="0" err="1">
                <a:latin typeface="Consolas" panose="020B0609020204030204" pitchFamily="49" charset="0"/>
              </a:rPr>
              <a:t>app.UseBlazor</a:t>
            </a:r>
            <a:r>
              <a:rPr lang="en-US" dirty="0">
                <a:latin typeface="Consolas" panose="020B0609020204030204" pitchFamily="49" charset="0"/>
              </a:rPr>
              <a:t>&lt;</a:t>
            </a:r>
            <a:r>
              <a:rPr lang="en-US" dirty="0" err="1">
                <a:latin typeface="Consolas" panose="020B0609020204030204" pitchFamily="49" charset="0"/>
              </a:rPr>
              <a:t>Client.Startup</a:t>
            </a:r>
            <a:r>
              <a:rPr lang="en-US" dirty="0">
                <a:latin typeface="Consolas" panose="020B0609020204030204" pitchFamily="49" charset="0"/>
              </a:rPr>
              <a:t>&gt;();</a:t>
            </a:r>
            <a:endParaRPr lang="fr-FR" sz="2400" dirty="0">
              <a:latin typeface="Consolas" panose="020B0609020204030204" pitchFamily="49" charset="0"/>
            </a:endParaRPr>
          </a:p>
          <a:p>
            <a:r>
              <a:rPr lang="fr-FR" sz="2400" dirty="0"/>
              <a:t>Modifier le </a:t>
            </a:r>
            <a:r>
              <a:rPr lang="fr-FR" sz="2400" dirty="0">
                <a:latin typeface="Consolas" panose="020B0609020204030204" pitchFamily="49" charset="0"/>
              </a:rPr>
              <a:t>index.html </a:t>
            </a:r>
            <a:r>
              <a:rPr lang="fr-FR" sz="2400" dirty="0"/>
              <a:t>du client:</a:t>
            </a:r>
          </a:p>
          <a:p>
            <a:pPr marL="742928" lvl="1" indent="-285750">
              <a:buFont typeface="Arial" panose="020B0604020202020204" pitchFamily="34" charset="0"/>
              <a:buChar char="•"/>
            </a:pPr>
            <a:r>
              <a:rPr lang="fr-FR" sz="2400" dirty="0"/>
              <a:t>Remplacer:</a:t>
            </a:r>
          </a:p>
          <a:p>
            <a:pPr lvl="2"/>
            <a:r>
              <a:rPr lang="en-US" dirty="0">
                <a:latin typeface="Consolas" panose="020B0609020204030204" pitchFamily="49" charset="0"/>
              </a:rPr>
              <a:t>&lt;script </a:t>
            </a:r>
            <a:r>
              <a:rPr lang="en-US" dirty="0" err="1">
                <a:latin typeface="Consolas" panose="020B0609020204030204" pitchFamily="49" charset="0"/>
              </a:rPr>
              <a:t>src</a:t>
            </a:r>
            <a:r>
              <a:rPr lang="en-US" dirty="0">
                <a:latin typeface="Consolas" panose="020B0609020204030204" pitchFamily="49" charset="0"/>
              </a:rPr>
              <a:t>="_framework/blazor.webassembly.js"&gt;&lt;/script&gt;</a:t>
            </a:r>
          </a:p>
          <a:p>
            <a:pPr marL="742928" lvl="1" indent="-285750">
              <a:buFont typeface="Arial" panose="020B0604020202020204" pitchFamily="34" charset="0"/>
              <a:buChar char="•"/>
            </a:pPr>
            <a:r>
              <a:rPr lang="fr-FR" sz="2400" dirty="0"/>
              <a:t>P</a:t>
            </a:r>
            <a:r>
              <a:rPr lang="en-US" sz="2400" dirty="0" err="1"/>
              <a:t>ar</a:t>
            </a:r>
            <a:r>
              <a:rPr lang="en-US" sz="2400" dirty="0"/>
              <a:t>:</a:t>
            </a:r>
          </a:p>
          <a:p>
            <a:pPr lvl="2"/>
            <a:r>
              <a:rPr lang="en-US" dirty="0">
                <a:latin typeface="Consolas" panose="020B0609020204030204" pitchFamily="49" charset="0"/>
              </a:rPr>
              <a:t>&lt;script </a:t>
            </a:r>
            <a:r>
              <a:rPr lang="en-US" dirty="0" err="1">
                <a:latin typeface="Consolas" panose="020B0609020204030204" pitchFamily="49" charset="0"/>
              </a:rPr>
              <a:t>src</a:t>
            </a:r>
            <a:r>
              <a:rPr lang="en-US" dirty="0">
                <a:latin typeface="Consolas" panose="020B0609020204030204" pitchFamily="49" charset="0"/>
              </a:rPr>
              <a:t>="_framework/blazor.server.js"&gt;&lt;/script&gt;</a:t>
            </a:r>
            <a:endParaRPr lang="fr-FR" dirty="0">
              <a:latin typeface="Consolas" panose="020B0609020204030204" pitchFamily="49" charset="0"/>
            </a:endParaRPr>
          </a:p>
        </p:txBody>
      </p:sp>
    </p:spTree>
    <p:extLst>
      <p:ext uri="{BB962C8B-B14F-4D97-AF65-F5344CB8AC3E}">
        <p14:creationId xmlns:p14="http://schemas.microsoft.com/office/powerpoint/2010/main" val="3399596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fr-FR" dirty="0"/>
              <a:t>.Net Cross Platform</a:t>
            </a:r>
            <a:endParaRPr lang="en-US" dirty="0"/>
          </a:p>
        </p:txBody>
      </p:sp>
      <p:sp>
        <p:nvSpPr>
          <p:cNvPr id="2" name="Title 1"/>
          <p:cNvSpPr>
            <a:spLocks noGrp="1"/>
          </p:cNvSpPr>
          <p:nvPr>
            <p:ph type="title"/>
          </p:nvPr>
        </p:nvSpPr>
        <p:spPr/>
        <p:txBody>
          <a:bodyPr>
            <a:normAutofit/>
          </a:bodyPr>
          <a:lstStyle/>
          <a:p>
            <a:r>
              <a:rPr lang="fr-FR" dirty="0"/>
              <a:t>About .Net</a:t>
            </a:r>
            <a:endParaRPr lang="en-US" dirty="0"/>
          </a:p>
        </p:txBody>
      </p:sp>
      <p:graphicFrame>
        <p:nvGraphicFramePr>
          <p:cNvPr id="5" name="Table Placeholder 27">
            <a:extLst>
              <a:ext uri="{FF2B5EF4-FFF2-40B4-BE49-F238E27FC236}">
                <a16:creationId xmlns:a16="http://schemas.microsoft.com/office/drawing/2014/main" id="{9A42CDC4-7121-437C-80DB-285648A8B8E9}"/>
              </a:ext>
            </a:extLst>
          </p:cNvPr>
          <p:cNvGraphicFramePr>
            <a:graphicFrameLocks/>
          </p:cNvGraphicFramePr>
          <p:nvPr>
            <p:extLst>
              <p:ext uri="{D42A27DB-BD31-4B8C-83A1-F6EECF244321}">
                <p14:modId xmlns:p14="http://schemas.microsoft.com/office/powerpoint/2010/main" val="685596744"/>
              </p:ext>
            </p:extLst>
          </p:nvPr>
        </p:nvGraphicFramePr>
        <p:xfrm>
          <a:off x="368300" y="2070372"/>
          <a:ext cx="11446935" cy="3212560"/>
        </p:xfrm>
        <a:graphic>
          <a:graphicData uri="http://schemas.openxmlformats.org/drawingml/2006/table">
            <a:tbl>
              <a:tblPr firstRow="1" bandRow="1">
                <a:tableStyleId>{6E25E649-3F16-4E02-A733-19D2CDBF48F0}</a:tableStyleId>
              </a:tblPr>
              <a:tblGrid>
                <a:gridCol w="2716927">
                  <a:extLst>
                    <a:ext uri="{9D8B030D-6E8A-4147-A177-3AD203B41FA5}">
                      <a16:colId xmlns:a16="http://schemas.microsoft.com/office/drawing/2014/main" val="20000"/>
                    </a:ext>
                  </a:extLst>
                </a:gridCol>
                <a:gridCol w="5367738">
                  <a:extLst>
                    <a:ext uri="{9D8B030D-6E8A-4147-A177-3AD203B41FA5}">
                      <a16:colId xmlns:a16="http://schemas.microsoft.com/office/drawing/2014/main" val="20001"/>
                    </a:ext>
                  </a:extLst>
                </a:gridCol>
                <a:gridCol w="3362270">
                  <a:extLst>
                    <a:ext uri="{9D8B030D-6E8A-4147-A177-3AD203B41FA5}">
                      <a16:colId xmlns:a16="http://schemas.microsoft.com/office/drawing/2014/main" val="20002"/>
                    </a:ext>
                  </a:extLst>
                </a:gridCol>
              </a:tblGrid>
              <a:tr h="554728">
                <a:tc>
                  <a:txBody>
                    <a:bodyPr/>
                    <a:lstStyle/>
                    <a:p>
                      <a:r>
                        <a:rPr lang="en-US" sz="2400" noProof="0"/>
                        <a:t>.Net implementation</a:t>
                      </a:r>
                    </a:p>
                  </a:txBody>
                  <a:tcPr marL="120825" marR="120825" marT="60960" marB="60960"/>
                </a:tc>
                <a:tc>
                  <a:txBody>
                    <a:bodyPr/>
                    <a:lstStyle/>
                    <a:p>
                      <a:r>
                        <a:rPr lang="en-US" sz="2400" noProof="0"/>
                        <a:t>Application types</a:t>
                      </a:r>
                    </a:p>
                  </a:txBody>
                  <a:tcPr marL="120825" marR="120825" marT="60960" marB="60960"/>
                </a:tc>
                <a:tc>
                  <a:txBody>
                    <a:bodyPr/>
                    <a:lstStyle/>
                    <a:p>
                      <a:r>
                        <a:rPr lang="en-US" sz="2400" noProof="0"/>
                        <a:t>OS</a:t>
                      </a:r>
                    </a:p>
                  </a:txBody>
                  <a:tcPr marL="120825" marR="120825" marT="60960" marB="60960"/>
                </a:tc>
                <a:extLst>
                  <a:ext uri="{0D108BD9-81ED-4DB2-BD59-A6C34878D82A}">
                    <a16:rowId xmlns:a16="http://schemas.microsoft.com/office/drawing/2014/main" val="10000"/>
                  </a:ext>
                </a:extLst>
              </a:tr>
              <a:tr h="752840">
                <a:tc>
                  <a:txBody>
                    <a:bodyPr/>
                    <a:lstStyle/>
                    <a:p>
                      <a:r>
                        <a:rPr lang="en-US" sz="2400" noProof="0"/>
                        <a:t>.Net Core</a:t>
                      </a:r>
                    </a:p>
                  </a:txBody>
                  <a:tcPr marL="120825" marR="120825" marT="60960" marB="60960" anchor="ctr"/>
                </a:tc>
                <a:tc>
                  <a:txBody>
                    <a:bodyPr/>
                    <a:lstStyle/>
                    <a:p>
                      <a:r>
                        <a:rPr lang="en-US" sz="2400" noProof="0" dirty="0"/>
                        <a:t>Web site; Server; Console</a:t>
                      </a:r>
                    </a:p>
                  </a:txBody>
                  <a:tcPr marL="120825" marR="120825" marT="60960" marB="60960" anchor="ctr"/>
                </a:tc>
                <a:tc>
                  <a:txBody>
                    <a:bodyPr/>
                    <a:lstStyle/>
                    <a:p>
                      <a:r>
                        <a:rPr lang="en-US" sz="2400" noProof="0"/>
                        <a:t>Windows; Linux; MacOS</a:t>
                      </a:r>
                    </a:p>
                  </a:txBody>
                  <a:tcPr marL="120825" marR="120825" marT="60960" marB="60960" anchor="ctr"/>
                </a:tc>
                <a:extLst>
                  <a:ext uri="{0D108BD9-81ED-4DB2-BD59-A6C34878D82A}">
                    <a16:rowId xmlns:a16="http://schemas.microsoft.com/office/drawing/2014/main" val="10001"/>
                  </a:ext>
                </a:extLst>
              </a:tr>
              <a:tr h="752840">
                <a:tc>
                  <a:txBody>
                    <a:bodyPr/>
                    <a:lstStyle/>
                    <a:p>
                      <a:r>
                        <a:rPr lang="en-US" sz="2400" noProof="0"/>
                        <a:t>.Net Framework</a:t>
                      </a:r>
                    </a:p>
                  </a:txBody>
                  <a:tcPr marL="120825" marR="120825" marT="60960" marB="60960" anchor="ctr"/>
                </a:tc>
                <a:tc>
                  <a:txBody>
                    <a:bodyPr/>
                    <a:lstStyle/>
                    <a:p>
                      <a:r>
                        <a:rPr lang="en-US" sz="2400" noProof="0" dirty="0"/>
                        <a:t>Web site; Server; Service; Desktop</a:t>
                      </a:r>
                    </a:p>
                  </a:txBody>
                  <a:tcPr marL="120825" marR="120825" marT="60960" marB="60960" anchor="ctr"/>
                </a:tc>
                <a:tc>
                  <a:txBody>
                    <a:bodyPr/>
                    <a:lstStyle/>
                    <a:p>
                      <a:r>
                        <a:rPr lang="en-US" sz="2400" noProof="0"/>
                        <a:t>Windows</a:t>
                      </a:r>
                    </a:p>
                  </a:txBody>
                  <a:tcPr marL="120825" marR="120825" marT="60960" marB="60960" anchor="ctr"/>
                </a:tc>
                <a:extLst>
                  <a:ext uri="{0D108BD9-81ED-4DB2-BD59-A6C34878D82A}">
                    <a16:rowId xmlns:a16="http://schemas.microsoft.com/office/drawing/2014/main" val="10002"/>
                  </a:ext>
                </a:extLst>
              </a:tr>
              <a:tr h="752840">
                <a:tc>
                  <a:txBody>
                    <a:bodyPr/>
                    <a:lstStyle/>
                    <a:p>
                      <a:r>
                        <a:rPr lang="en-US" sz="2400" noProof="0"/>
                        <a:t>Mono</a:t>
                      </a:r>
                    </a:p>
                  </a:txBody>
                  <a:tcPr marL="120825" marR="120825" marT="60960" marB="60960" anchor="ctr"/>
                </a:tc>
                <a:tc>
                  <a:txBody>
                    <a:bodyPr/>
                    <a:lstStyle/>
                    <a:p>
                      <a:r>
                        <a:rPr lang="en-US" sz="2400" noProof="0" dirty="0"/>
                        <a:t>Mobile (with Xamarin)</a:t>
                      </a:r>
                    </a:p>
                  </a:txBody>
                  <a:tcPr marL="120825" marR="120825" marT="60960" marB="60960" anchor="ctr"/>
                </a:tc>
                <a:tc>
                  <a:txBody>
                    <a:bodyPr/>
                    <a:lstStyle/>
                    <a:p>
                      <a:r>
                        <a:rPr lang="en-US" sz="2400" noProof="0" dirty="0"/>
                        <a:t>iOS; Android </a:t>
                      </a:r>
                    </a:p>
                  </a:txBody>
                  <a:tcPr marL="120825" marR="120825" marT="60960" marB="60960"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349256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Want to know more?</a:t>
            </a:r>
          </a:p>
        </p:txBody>
      </p:sp>
      <p:sp>
        <p:nvSpPr>
          <p:cNvPr id="2" name="Title 1"/>
          <p:cNvSpPr>
            <a:spLocks noGrp="1"/>
          </p:cNvSpPr>
          <p:nvPr>
            <p:ph type="title"/>
          </p:nvPr>
        </p:nvSpPr>
        <p:spPr/>
        <p:txBody>
          <a:bodyPr>
            <a:normAutofit/>
          </a:bodyPr>
          <a:lstStyle/>
          <a:p>
            <a:r>
              <a:rPr lang="fr-FR" dirty="0"/>
              <a:t>About .Net</a:t>
            </a:r>
            <a:endParaRPr lang="en-US" dirty="0"/>
          </a:p>
        </p:txBody>
      </p:sp>
      <p:sp>
        <p:nvSpPr>
          <p:cNvPr id="4" name="ZoneTexte 3">
            <a:extLst>
              <a:ext uri="{FF2B5EF4-FFF2-40B4-BE49-F238E27FC236}">
                <a16:creationId xmlns:a16="http://schemas.microsoft.com/office/drawing/2014/main" id="{9E60DBF8-7773-4856-BE29-6B6310A1AC4E}"/>
              </a:ext>
            </a:extLst>
          </p:cNvPr>
          <p:cNvSpPr txBox="1"/>
          <p:nvPr/>
        </p:nvSpPr>
        <p:spPr>
          <a:xfrm>
            <a:off x="1157649" y="1954443"/>
            <a:ext cx="9926833" cy="4401205"/>
          </a:xfrm>
          <a:prstGeom prst="rect">
            <a:avLst/>
          </a:prstGeom>
          <a:noFill/>
        </p:spPr>
        <p:txBody>
          <a:bodyPr wrap="square" rtlCol="0">
            <a:spAutoFit/>
          </a:bodyPr>
          <a:lstStyle/>
          <a:p>
            <a:pPr marL="285750" indent="-285750">
              <a:buFont typeface="Arial" panose="020B0604020202020204" pitchFamily="34" charset="0"/>
              <a:buChar char="•"/>
            </a:pPr>
            <a:r>
              <a:rPr lang="en-US" sz="2800" dirty="0"/>
              <a:t>Open source</a:t>
            </a:r>
          </a:p>
          <a:p>
            <a:pPr marL="285750" indent="-285750">
              <a:buFont typeface="Arial" panose="020B0604020202020204" pitchFamily="34" charset="0"/>
              <a:buChar char="•"/>
            </a:pPr>
            <a:r>
              <a:rPr lang="en-US" sz="2800" dirty="0"/>
              <a:t>Active community</a:t>
            </a:r>
          </a:p>
          <a:p>
            <a:pPr marL="285750" indent="-285750">
              <a:buFont typeface="Arial" panose="020B0604020202020204" pitchFamily="34" charset="0"/>
              <a:buChar char="•"/>
            </a:pPr>
            <a:r>
              <a:rPr lang="en-US" sz="2800" dirty="0"/>
              <a:t>Languages: C#; F#</a:t>
            </a:r>
          </a:p>
          <a:p>
            <a:pPr marL="285750" indent="-285750">
              <a:buFont typeface="Arial" panose="020B0604020202020204" pitchFamily="34" charset="0"/>
              <a:buChar char="•"/>
            </a:pPr>
            <a:r>
              <a:rPr lang="en-US" sz="2800" dirty="0"/>
              <a:t>A single API: </a:t>
            </a:r>
            <a:r>
              <a:rPr lang="en-US" sz="2800" dirty="0" err="1"/>
              <a:t>.Net</a:t>
            </a:r>
            <a:r>
              <a:rPr lang="en-US" sz="2800" dirty="0"/>
              <a:t> Standard</a:t>
            </a:r>
          </a:p>
          <a:p>
            <a:pPr marL="285750" indent="-285750">
              <a:buFont typeface="Arial" panose="020B0604020202020204" pitchFamily="34" charset="0"/>
              <a:buChar char="•"/>
            </a:pPr>
            <a:r>
              <a:rPr lang="en-US" sz="2800" dirty="0" err="1"/>
              <a:t>ASP.Net</a:t>
            </a:r>
            <a:r>
              <a:rPr lang="en-US" sz="2800" dirty="0"/>
              <a:t> Core, Entity Framework Core, </a:t>
            </a:r>
            <a:r>
              <a:rPr lang="en-US" sz="2800" dirty="0" err="1"/>
              <a:t>ML.Net</a:t>
            </a:r>
            <a:r>
              <a:rPr lang="en-US" sz="2800" dirty="0"/>
              <a:t>….</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Many tools:</a:t>
            </a:r>
          </a:p>
          <a:p>
            <a:pPr marL="742928" lvl="1" indent="-285750">
              <a:buFont typeface="Arial" panose="020B0604020202020204" pitchFamily="34" charset="0"/>
              <a:buChar char="•"/>
            </a:pPr>
            <a:r>
              <a:rPr lang="en-US" sz="2800" dirty="0"/>
              <a:t>Visual Studio</a:t>
            </a:r>
          </a:p>
          <a:p>
            <a:pPr marL="742928" lvl="1" indent="-285750">
              <a:buFont typeface="Arial" panose="020B0604020202020204" pitchFamily="34" charset="0"/>
              <a:buChar char="•"/>
            </a:pPr>
            <a:r>
              <a:rPr lang="en-US" sz="2800" dirty="0" err="1"/>
              <a:t>.Net</a:t>
            </a:r>
            <a:r>
              <a:rPr lang="en-US" sz="2800" dirty="0"/>
              <a:t> CLI available for other editor integration (Visual Studio Code…)</a:t>
            </a:r>
          </a:p>
        </p:txBody>
      </p:sp>
      <p:pic>
        <p:nvPicPr>
          <p:cNvPr id="7" name="Image 6">
            <a:extLst>
              <a:ext uri="{FF2B5EF4-FFF2-40B4-BE49-F238E27FC236}">
                <a16:creationId xmlns:a16="http://schemas.microsoft.com/office/drawing/2014/main" id="{FF09627E-D6F3-4918-8715-5BE58F3BC21C}"/>
              </a:ext>
            </a:extLst>
          </p:cNvPr>
          <p:cNvPicPr>
            <a:picLocks noChangeAspect="1"/>
          </p:cNvPicPr>
          <p:nvPr/>
        </p:nvPicPr>
        <p:blipFill rotWithShape="1">
          <a:blip r:embed="rId2"/>
          <a:srcRect l="26611" t="7131" r="27771" b="6559"/>
          <a:stretch/>
        </p:blipFill>
        <p:spPr>
          <a:xfrm>
            <a:off x="5898230" y="62395"/>
            <a:ext cx="2931743" cy="3120128"/>
          </a:xfrm>
          <a:prstGeom prst="rect">
            <a:avLst/>
          </a:prstGeom>
        </p:spPr>
      </p:pic>
      <p:pic>
        <p:nvPicPr>
          <p:cNvPr id="9" name="Image 8">
            <a:extLst>
              <a:ext uri="{FF2B5EF4-FFF2-40B4-BE49-F238E27FC236}">
                <a16:creationId xmlns:a16="http://schemas.microsoft.com/office/drawing/2014/main" id="{9A0F01D2-2462-4410-8F36-61B690636D17}"/>
              </a:ext>
            </a:extLst>
          </p:cNvPr>
          <p:cNvPicPr>
            <a:picLocks noChangeAspect="1"/>
          </p:cNvPicPr>
          <p:nvPr/>
        </p:nvPicPr>
        <p:blipFill>
          <a:blip r:embed="rId3"/>
          <a:stretch>
            <a:fillRect/>
          </a:stretch>
        </p:blipFill>
        <p:spPr>
          <a:xfrm>
            <a:off x="8722889" y="1622459"/>
            <a:ext cx="3093194" cy="3093194"/>
          </a:xfrm>
          <a:prstGeom prst="rect">
            <a:avLst/>
          </a:prstGeom>
        </p:spPr>
      </p:pic>
    </p:spTree>
    <p:extLst>
      <p:ext uri="{BB962C8B-B14F-4D97-AF65-F5344CB8AC3E}">
        <p14:creationId xmlns:p14="http://schemas.microsoft.com/office/powerpoint/2010/main" val="4199289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265760" y="2432254"/>
            <a:ext cx="8546619" cy="2859765"/>
          </a:xfrm>
        </p:spPr>
        <p:txBody>
          <a:bodyPr>
            <a:normAutofit/>
          </a:bodyPr>
          <a:lstStyle/>
          <a:p>
            <a:r>
              <a:rPr lang="en-US" sz="2400" b="1" dirty="0"/>
              <a:t>So I can use the </a:t>
            </a:r>
            <a:r>
              <a:rPr lang="en-US" sz="2400" b="1" dirty="0" err="1"/>
              <a:t>.Net</a:t>
            </a:r>
            <a:r>
              <a:rPr lang="en-US" sz="2400" b="1" dirty="0"/>
              <a:t> stack on all platforms!....</a:t>
            </a:r>
          </a:p>
          <a:p>
            <a:r>
              <a:rPr lang="en-US" sz="2400" b="1" dirty="0"/>
              <a:t> </a:t>
            </a:r>
            <a:br>
              <a:rPr lang="en-US" sz="2400" b="1" dirty="0"/>
            </a:br>
            <a:r>
              <a:rPr lang="en-US" sz="2400" b="1" dirty="0"/>
              <a:t>But not on my browser web apps ???</a:t>
            </a:r>
          </a:p>
        </p:txBody>
      </p:sp>
      <p:sp>
        <p:nvSpPr>
          <p:cNvPr id="6" name="Rectangle 5">
            <a:extLst>
              <a:ext uri="{FF2B5EF4-FFF2-40B4-BE49-F238E27FC236}">
                <a16:creationId xmlns:a16="http://schemas.microsoft.com/office/drawing/2014/main" id="{42A5C180-76A3-4986-AEFC-07F5C6BA14CD}"/>
              </a:ext>
            </a:extLst>
          </p:cNvPr>
          <p:cNvSpPr/>
          <p:nvPr/>
        </p:nvSpPr>
        <p:spPr>
          <a:xfrm>
            <a:off x="9126829" y="-75901"/>
            <a:ext cx="1978817" cy="4508927"/>
          </a:xfrm>
          <a:prstGeom prst="rect">
            <a:avLst/>
          </a:prstGeom>
          <a:noFill/>
        </p:spPr>
        <p:txBody>
          <a:bodyPr wrap="square" lIns="91440" tIns="45720" rIns="91440" bIns="45720">
            <a:spAutoFit/>
          </a:bodyPr>
          <a:lstStyle/>
          <a:p>
            <a:pPr algn="ctr"/>
            <a:r>
              <a:rPr lang="fr-FR" sz="28700" dirty="0">
                <a:ln w="0"/>
                <a:solidFill>
                  <a:schemeClr val="accent1"/>
                </a:solidFill>
                <a:effectLst>
                  <a:outerShdw blurRad="60007" dir="2000400" sy="-30000" kx="-800400" algn="bl" rotWithShape="0">
                    <a:prstClr val="black">
                      <a:alpha val="20000"/>
                    </a:prstClr>
                  </a:outerShdw>
                </a:effectLst>
              </a:rPr>
              <a:t>?</a:t>
            </a:r>
          </a:p>
        </p:txBody>
      </p:sp>
    </p:spTree>
    <p:extLst>
      <p:ext uri="{BB962C8B-B14F-4D97-AF65-F5344CB8AC3E}">
        <p14:creationId xmlns:p14="http://schemas.microsoft.com/office/powerpoint/2010/main" val="2347842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a:t>
            </a:r>
            <a:r>
              <a:rPr lang="en-US" dirty="0" err="1"/>
              <a:t>Blazor</a:t>
            </a:r>
            <a:r>
              <a:rPr lang="en-US" dirty="0"/>
              <a:t> project</a:t>
            </a:r>
          </a:p>
        </p:txBody>
      </p:sp>
      <p:grpSp>
        <p:nvGrpSpPr>
          <p:cNvPr id="23" name="Group 22"/>
          <p:cNvGrpSpPr/>
          <p:nvPr/>
        </p:nvGrpSpPr>
        <p:grpSpPr>
          <a:xfrm>
            <a:off x="10895415" y="6364942"/>
            <a:ext cx="935676" cy="255713"/>
            <a:chOff x="2194560" y="2286000"/>
            <a:chExt cx="6537600" cy="1786680"/>
          </a:xfrm>
          <a:solidFill>
            <a:srgbClr val="FFFFFF"/>
          </a:solidFill>
        </p:grpSpPr>
        <p:sp>
          <p:nvSpPr>
            <p:cNvPr id="24" name="Freeform: Shape 1"/>
            <p:cNvSpPr/>
            <p:nvPr/>
          </p:nvSpPr>
          <p:spPr>
            <a:xfrm>
              <a:off x="3338280" y="2989440"/>
              <a:ext cx="545040" cy="1070280"/>
            </a:xfrm>
            <a:custGeom>
              <a:avLst/>
              <a:gdLst/>
              <a:ahLst/>
              <a:cxnLst>
                <a:cxn ang="3cd4">
                  <a:pos x="hc" y="t"/>
                </a:cxn>
                <a:cxn ang="cd2">
                  <a:pos x="l" y="vc"/>
                </a:cxn>
                <a:cxn ang="cd4">
                  <a:pos x="hc" y="b"/>
                </a:cxn>
                <a:cxn ang="0">
                  <a:pos x="r" y="vc"/>
                </a:cxn>
              </a:cxnLst>
              <a:rect l="l" t="t" r="r" b="b"/>
              <a:pathLst>
                <a:path w="1515" h="2974">
                  <a:moveTo>
                    <a:pt x="493" y="2974"/>
                  </a:moveTo>
                  <a:cubicBezTo>
                    <a:pt x="0" y="2974"/>
                    <a:pt x="0" y="2974"/>
                    <a:pt x="0" y="2974"/>
                  </a:cubicBezTo>
                  <a:cubicBezTo>
                    <a:pt x="0" y="30"/>
                    <a:pt x="0" y="30"/>
                    <a:pt x="0" y="30"/>
                  </a:cubicBezTo>
                  <a:cubicBezTo>
                    <a:pt x="493" y="30"/>
                    <a:pt x="493" y="30"/>
                    <a:pt x="493" y="30"/>
                  </a:cubicBezTo>
                  <a:cubicBezTo>
                    <a:pt x="493" y="392"/>
                    <a:pt x="493" y="392"/>
                    <a:pt x="493" y="392"/>
                  </a:cubicBezTo>
                  <a:cubicBezTo>
                    <a:pt x="666" y="142"/>
                    <a:pt x="962" y="0"/>
                    <a:pt x="1301" y="0"/>
                  </a:cubicBezTo>
                  <a:cubicBezTo>
                    <a:pt x="1366" y="0"/>
                    <a:pt x="1438" y="6"/>
                    <a:pt x="1479" y="12"/>
                  </a:cubicBezTo>
                  <a:cubicBezTo>
                    <a:pt x="1515" y="12"/>
                    <a:pt x="1515" y="12"/>
                    <a:pt x="1515" y="12"/>
                  </a:cubicBezTo>
                  <a:cubicBezTo>
                    <a:pt x="1515" y="540"/>
                    <a:pt x="1515" y="540"/>
                    <a:pt x="1515" y="540"/>
                  </a:cubicBezTo>
                  <a:cubicBezTo>
                    <a:pt x="1461" y="529"/>
                    <a:pt x="1461" y="529"/>
                    <a:pt x="1461" y="529"/>
                  </a:cubicBezTo>
                  <a:cubicBezTo>
                    <a:pt x="1396" y="511"/>
                    <a:pt x="1301" y="499"/>
                    <a:pt x="1200" y="499"/>
                  </a:cubicBezTo>
                  <a:cubicBezTo>
                    <a:pt x="784" y="499"/>
                    <a:pt x="493" y="807"/>
                    <a:pt x="493" y="1247"/>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5" name="Freeform: Shape 2"/>
            <p:cNvSpPr/>
            <p:nvPr/>
          </p:nvSpPr>
          <p:spPr>
            <a:xfrm>
              <a:off x="5061600" y="2963879"/>
              <a:ext cx="983160" cy="1093680"/>
            </a:xfrm>
            <a:custGeom>
              <a:avLst/>
              <a:gdLst/>
              <a:ahLst/>
              <a:cxnLst>
                <a:cxn ang="3cd4">
                  <a:pos x="hc" y="t"/>
                </a:cxn>
                <a:cxn ang="cd2">
                  <a:pos x="l" y="vc"/>
                </a:cxn>
                <a:cxn ang="cd4">
                  <a:pos x="hc" y="b"/>
                </a:cxn>
                <a:cxn ang="0">
                  <a:pos x="r" y="vc"/>
                </a:cxn>
              </a:cxnLst>
              <a:rect l="l" t="t" r="r" b="b"/>
              <a:pathLst>
                <a:path w="2732" h="3039">
                  <a:moveTo>
                    <a:pt x="1444" y="3039"/>
                  </a:moveTo>
                  <a:cubicBezTo>
                    <a:pt x="1930" y="3039"/>
                    <a:pt x="2281" y="2891"/>
                    <a:pt x="2584" y="2552"/>
                  </a:cubicBezTo>
                  <a:cubicBezTo>
                    <a:pt x="2608" y="2523"/>
                    <a:pt x="2608" y="2523"/>
                    <a:pt x="2608" y="2523"/>
                  </a:cubicBezTo>
                  <a:cubicBezTo>
                    <a:pt x="2293" y="2197"/>
                    <a:pt x="2293" y="2197"/>
                    <a:pt x="2293" y="2197"/>
                  </a:cubicBezTo>
                  <a:cubicBezTo>
                    <a:pt x="2263" y="2227"/>
                    <a:pt x="2263" y="2227"/>
                    <a:pt x="2263" y="2227"/>
                  </a:cubicBezTo>
                  <a:cubicBezTo>
                    <a:pt x="2037" y="2464"/>
                    <a:pt x="1835" y="2600"/>
                    <a:pt x="1444" y="2600"/>
                  </a:cubicBezTo>
                  <a:cubicBezTo>
                    <a:pt x="897" y="2600"/>
                    <a:pt x="535" y="2250"/>
                    <a:pt x="499" y="1680"/>
                  </a:cubicBezTo>
                  <a:cubicBezTo>
                    <a:pt x="2726" y="1680"/>
                    <a:pt x="2726" y="1680"/>
                    <a:pt x="2726" y="1680"/>
                  </a:cubicBezTo>
                  <a:cubicBezTo>
                    <a:pt x="2726" y="1639"/>
                    <a:pt x="2726" y="1639"/>
                    <a:pt x="2726" y="1639"/>
                  </a:cubicBezTo>
                  <a:cubicBezTo>
                    <a:pt x="2732" y="1556"/>
                    <a:pt x="2732" y="1466"/>
                    <a:pt x="2732" y="1461"/>
                  </a:cubicBezTo>
                  <a:cubicBezTo>
                    <a:pt x="2732" y="1063"/>
                    <a:pt x="2608" y="695"/>
                    <a:pt x="2382" y="427"/>
                  </a:cubicBezTo>
                  <a:cubicBezTo>
                    <a:pt x="2144" y="148"/>
                    <a:pt x="1812" y="0"/>
                    <a:pt x="1432" y="0"/>
                  </a:cubicBezTo>
                  <a:cubicBezTo>
                    <a:pt x="588" y="0"/>
                    <a:pt x="0" y="641"/>
                    <a:pt x="0" y="1561"/>
                  </a:cubicBezTo>
                  <a:cubicBezTo>
                    <a:pt x="0" y="1579"/>
                    <a:pt x="0" y="1579"/>
                    <a:pt x="0" y="1579"/>
                  </a:cubicBezTo>
                  <a:cubicBezTo>
                    <a:pt x="0" y="2452"/>
                    <a:pt x="582" y="3039"/>
                    <a:pt x="1444" y="3039"/>
                  </a:cubicBezTo>
                  <a:close/>
                  <a:moveTo>
                    <a:pt x="529" y="1241"/>
                  </a:moveTo>
                  <a:cubicBezTo>
                    <a:pt x="576" y="807"/>
                    <a:pt x="974" y="469"/>
                    <a:pt x="1432" y="469"/>
                  </a:cubicBezTo>
                  <a:cubicBezTo>
                    <a:pt x="1859" y="469"/>
                    <a:pt x="2210" y="807"/>
                    <a:pt x="2227" y="124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6" name="Freeform: Shape 3"/>
            <p:cNvSpPr/>
            <p:nvPr/>
          </p:nvSpPr>
          <p:spPr>
            <a:xfrm>
              <a:off x="4056840" y="3000240"/>
              <a:ext cx="177120" cy="1059480"/>
            </a:xfrm>
            <a:custGeom>
              <a:avLst/>
              <a:gdLst/>
              <a:ahLst/>
              <a:cxnLst>
                <a:cxn ang="3cd4">
                  <a:pos x="hc" y="t"/>
                </a:cxn>
                <a:cxn ang="cd2">
                  <a:pos x="l" y="vc"/>
                </a:cxn>
                <a:cxn ang="cd4">
                  <a:pos x="hc" y="b"/>
                </a:cxn>
                <a:cxn ang="0">
                  <a:pos x="r" y="vc"/>
                </a:cxn>
              </a:cxnLst>
              <a:rect l="l" t="t" r="r" b="b"/>
              <a:pathLst>
                <a:path w="493" h="2944">
                  <a:moveTo>
                    <a:pt x="493" y="2944"/>
                  </a:moveTo>
                  <a:lnTo>
                    <a:pt x="0" y="2944"/>
                  </a:lnTo>
                  <a:lnTo>
                    <a:pt x="0" y="0"/>
                  </a:lnTo>
                  <a:lnTo>
                    <a:pt x="493" y="0"/>
                  </a:ln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7" name="Freeform: Shape 4"/>
            <p:cNvSpPr/>
            <p:nvPr/>
          </p:nvSpPr>
          <p:spPr>
            <a:xfrm>
              <a:off x="4542120" y="2754360"/>
              <a:ext cx="407880" cy="1318320"/>
            </a:xfrm>
            <a:custGeom>
              <a:avLst/>
              <a:gdLst/>
              <a:ahLst/>
              <a:cxnLst>
                <a:cxn ang="3cd4">
                  <a:pos x="hc" y="t"/>
                </a:cxn>
                <a:cxn ang="cd2">
                  <a:pos x="l" y="vc"/>
                </a:cxn>
                <a:cxn ang="cd4">
                  <a:pos x="hc" y="b"/>
                </a:cxn>
                <a:cxn ang="0">
                  <a:pos x="r" y="vc"/>
                </a:cxn>
              </a:cxnLst>
              <a:rect l="l" t="t" r="r" b="b"/>
              <a:pathLst>
                <a:path w="1134" h="3663">
                  <a:moveTo>
                    <a:pt x="843" y="3663"/>
                  </a:moveTo>
                  <a:cubicBezTo>
                    <a:pt x="689" y="3663"/>
                    <a:pt x="469" y="3645"/>
                    <a:pt x="291" y="3514"/>
                  </a:cubicBezTo>
                  <a:cubicBezTo>
                    <a:pt x="95" y="3366"/>
                    <a:pt x="0" y="3111"/>
                    <a:pt x="0" y="2748"/>
                  </a:cubicBezTo>
                  <a:cubicBezTo>
                    <a:pt x="0" y="1146"/>
                    <a:pt x="0" y="1146"/>
                    <a:pt x="0" y="1146"/>
                  </a:cubicBezTo>
                  <a:cubicBezTo>
                    <a:pt x="0" y="677"/>
                    <a:pt x="0" y="677"/>
                    <a:pt x="0" y="677"/>
                  </a:cubicBezTo>
                  <a:cubicBezTo>
                    <a:pt x="0" y="0"/>
                    <a:pt x="0" y="0"/>
                    <a:pt x="0" y="0"/>
                  </a:cubicBezTo>
                  <a:cubicBezTo>
                    <a:pt x="493" y="0"/>
                    <a:pt x="493" y="0"/>
                    <a:pt x="493" y="0"/>
                  </a:cubicBezTo>
                  <a:cubicBezTo>
                    <a:pt x="493" y="677"/>
                    <a:pt x="493" y="677"/>
                    <a:pt x="493" y="677"/>
                  </a:cubicBezTo>
                  <a:cubicBezTo>
                    <a:pt x="1134" y="677"/>
                    <a:pt x="1134" y="677"/>
                    <a:pt x="1134" y="677"/>
                  </a:cubicBezTo>
                  <a:cubicBezTo>
                    <a:pt x="1134" y="1146"/>
                    <a:pt x="1134" y="1146"/>
                    <a:pt x="1134" y="1146"/>
                  </a:cubicBezTo>
                  <a:cubicBezTo>
                    <a:pt x="493" y="1146"/>
                    <a:pt x="493" y="1146"/>
                    <a:pt x="493" y="1146"/>
                  </a:cubicBezTo>
                  <a:cubicBezTo>
                    <a:pt x="493" y="2748"/>
                    <a:pt x="493" y="2748"/>
                    <a:pt x="493" y="2748"/>
                  </a:cubicBezTo>
                  <a:cubicBezTo>
                    <a:pt x="493" y="3122"/>
                    <a:pt x="624" y="3194"/>
                    <a:pt x="838" y="3194"/>
                  </a:cubicBezTo>
                  <a:cubicBezTo>
                    <a:pt x="915" y="3194"/>
                    <a:pt x="986" y="3194"/>
                    <a:pt x="1087" y="3182"/>
                  </a:cubicBezTo>
                  <a:cubicBezTo>
                    <a:pt x="1134" y="3170"/>
                    <a:pt x="1134" y="3170"/>
                    <a:pt x="1134" y="3170"/>
                  </a:cubicBezTo>
                  <a:cubicBezTo>
                    <a:pt x="1134" y="3627"/>
                    <a:pt x="1134" y="3627"/>
                    <a:pt x="1134" y="3627"/>
                  </a:cubicBezTo>
                  <a:cubicBezTo>
                    <a:pt x="1105" y="3633"/>
                    <a:pt x="1105" y="3633"/>
                    <a:pt x="1105" y="3633"/>
                  </a:cubicBezTo>
                  <a:cubicBezTo>
                    <a:pt x="1004" y="3657"/>
                    <a:pt x="933" y="3663"/>
                    <a:pt x="843" y="3663"/>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8" name="Freeform: Shape 5"/>
            <p:cNvSpPr/>
            <p:nvPr/>
          </p:nvSpPr>
          <p:spPr>
            <a:xfrm>
              <a:off x="6158160" y="2963879"/>
              <a:ext cx="1085759" cy="1108800"/>
            </a:xfrm>
            <a:custGeom>
              <a:avLst/>
              <a:gdLst/>
              <a:ahLst/>
              <a:cxnLst>
                <a:cxn ang="3cd4">
                  <a:pos x="hc" y="t"/>
                </a:cxn>
                <a:cxn ang="cd2">
                  <a:pos x="l" y="vc"/>
                </a:cxn>
                <a:cxn ang="cd4">
                  <a:pos x="hc" y="b"/>
                </a:cxn>
                <a:cxn ang="0">
                  <a:pos x="r" y="vc"/>
                </a:cxn>
              </a:cxnLst>
              <a:rect l="l" t="t" r="r" b="b"/>
              <a:pathLst>
                <a:path w="3017" h="3081">
                  <a:moveTo>
                    <a:pt x="1509" y="3081"/>
                  </a:moveTo>
                  <a:cubicBezTo>
                    <a:pt x="1918" y="3081"/>
                    <a:pt x="2293" y="2926"/>
                    <a:pt x="2578" y="2647"/>
                  </a:cubicBezTo>
                  <a:cubicBezTo>
                    <a:pt x="2863" y="2357"/>
                    <a:pt x="3017" y="1965"/>
                    <a:pt x="3017" y="1544"/>
                  </a:cubicBezTo>
                  <a:cubicBezTo>
                    <a:pt x="3017" y="1116"/>
                    <a:pt x="2863" y="724"/>
                    <a:pt x="2578" y="433"/>
                  </a:cubicBezTo>
                  <a:cubicBezTo>
                    <a:pt x="2293" y="154"/>
                    <a:pt x="1918" y="0"/>
                    <a:pt x="1509" y="0"/>
                  </a:cubicBezTo>
                  <a:cubicBezTo>
                    <a:pt x="1105" y="0"/>
                    <a:pt x="725" y="154"/>
                    <a:pt x="445" y="433"/>
                  </a:cubicBezTo>
                  <a:cubicBezTo>
                    <a:pt x="160" y="724"/>
                    <a:pt x="0" y="1116"/>
                    <a:pt x="0" y="1544"/>
                  </a:cubicBezTo>
                  <a:cubicBezTo>
                    <a:pt x="0" y="1965"/>
                    <a:pt x="160" y="2357"/>
                    <a:pt x="445" y="2647"/>
                  </a:cubicBezTo>
                  <a:cubicBezTo>
                    <a:pt x="725" y="2926"/>
                    <a:pt x="1105" y="3081"/>
                    <a:pt x="1509" y="3081"/>
                  </a:cubicBezTo>
                  <a:close/>
                  <a:moveTo>
                    <a:pt x="1509" y="469"/>
                  </a:moveTo>
                  <a:cubicBezTo>
                    <a:pt x="1794" y="469"/>
                    <a:pt x="2049" y="576"/>
                    <a:pt x="2239" y="772"/>
                  </a:cubicBezTo>
                  <a:cubicBezTo>
                    <a:pt x="2423" y="968"/>
                    <a:pt x="2524" y="1241"/>
                    <a:pt x="2524" y="1544"/>
                  </a:cubicBezTo>
                  <a:cubicBezTo>
                    <a:pt x="2524" y="1841"/>
                    <a:pt x="2423" y="2114"/>
                    <a:pt x="2239" y="2310"/>
                  </a:cubicBezTo>
                  <a:cubicBezTo>
                    <a:pt x="2049" y="2505"/>
                    <a:pt x="1794" y="2612"/>
                    <a:pt x="1509" y="2612"/>
                  </a:cubicBezTo>
                  <a:cubicBezTo>
                    <a:pt x="1229" y="2612"/>
                    <a:pt x="968" y="2505"/>
                    <a:pt x="784" y="2310"/>
                  </a:cubicBezTo>
                  <a:cubicBezTo>
                    <a:pt x="600" y="2114"/>
                    <a:pt x="499" y="1841"/>
                    <a:pt x="499" y="1544"/>
                  </a:cubicBezTo>
                  <a:cubicBezTo>
                    <a:pt x="499" y="1241"/>
                    <a:pt x="600" y="968"/>
                    <a:pt x="784" y="772"/>
                  </a:cubicBezTo>
                  <a:cubicBezTo>
                    <a:pt x="968" y="576"/>
                    <a:pt x="1229" y="469"/>
                    <a:pt x="1509" y="469"/>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29" name="Freeform: Shape 6"/>
            <p:cNvSpPr/>
            <p:nvPr/>
          </p:nvSpPr>
          <p:spPr>
            <a:xfrm>
              <a:off x="2194560" y="2963879"/>
              <a:ext cx="944640" cy="1108800"/>
            </a:xfrm>
            <a:custGeom>
              <a:avLst/>
              <a:gdLst/>
              <a:ahLst/>
              <a:cxnLst>
                <a:cxn ang="3cd4">
                  <a:pos x="hc" y="t"/>
                </a:cxn>
                <a:cxn ang="cd2">
                  <a:pos x="l" y="vc"/>
                </a:cxn>
                <a:cxn ang="cd4">
                  <a:pos x="hc" y="b"/>
                </a:cxn>
                <a:cxn ang="0">
                  <a:pos x="r" y="vc"/>
                </a:cxn>
              </a:cxnLst>
              <a:rect l="l" t="t" r="r" b="b"/>
              <a:pathLst>
                <a:path w="2625" h="3081">
                  <a:moveTo>
                    <a:pt x="1520" y="3081"/>
                  </a:moveTo>
                  <a:cubicBezTo>
                    <a:pt x="1111" y="3081"/>
                    <a:pt x="731" y="2926"/>
                    <a:pt x="445" y="2647"/>
                  </a:cubicBezTo>
                  <a:cubicBezTo>
                    <a:pt x="160" y="2357"/>
                    <a:pt x="0" y="1965"/>
                    <a:pt x="0" y="1544"/>
                  </a:cubicBezTo>
                  <a:cubicBezTo>
                    <a:pt x="0" y="1116"/>
                    <a:pt x="160" y="724"/>
                    <a:pt x="445" y="433"/>
                  </a:cubicBezTo>
                  <a:cubicBezTo>
                    <a:pt x="731" y="154"/>
                    <a:pt x="1111" y="0"/>
                    <a:pt x="1520" y="0"/>
                  </a:cubicBezTo>
                  <a:cubicBezTo>
                    <a:pt x="1948" y="0"/>
                    <a:pt x="2322" y="148"/>
                    <a:pt x="2601" y="433"/>
                  </a:cubicBezTo>
                  <a:cubicBezTo>
                    <a:pt x="2625" y="463"/>
                    <a:pt x="2625" y="463"/>
                    <a:pt x="2625" y="463"/>
                  </a:cubicBezTo>
                  <a:cubicBezTo>
                    <a:pt x="2322" y="819"/>
                    <a:pt x="2322" y="819"/>
                    <a:pt x="2322" y="819"/>
                  </a:cubicBezTo>
                  <a:cubicBezTo>
                    <a:pt x="2293" y="783"/>
                    <a:pt x="2293" y="783"/>
                    <a:pt x="2293" y="783"/>
                  </a:cubicBezTo>
                  <a:cubicBezTo>
                    <a:pt x="2091" y="576"/>
                    <a:pt x="1823" y="469"/>
                    <a:pt x="1520" y="469"/>
                  </a:cubicBezTo>
                  <a:cubicBezTo>
                    <a:pt x="1235" y="469"/>
                    <a:pt x="974" y="576"/>
                    <a:pt x="784" y="772"/>
                  </a:cubicBezTo>
                  <a:cubicBezTo>
                    <a:pt x="600" y="968"/>
                    <a:pt x="493" y="1241"/>
                    <a:pt x="493" y="1544"/>
                  </a:cubicBezTo>
                  <a:cubicBezTo>
                    <a:pt x="493" y="1841"/>
                    <a:pt x="600" y="2114"/>
                    <a:pt x="784" y="2310"/>
                  </a:cubicBezTo>
                  <a:cubicBezTo>
                    <a:pt x="974" y="2505"/>
                    <a:pt x="1235" y="2612"/>
                    <a:pt x="1520" y="2612"/>
                  </a:cubicBezTo>
                  <a:cubicBezTo>
                    <a:pt x="1823" y="2612"/>
                    <a:pt x="2091" y="2505"/>
                    <a:pt x="2293" y="2298"/>
                  </a:cubicBezTo>
                  <a:cubicBezTo>
                    <a:pt x="2322" y="2262"/>
                    <a:pt x="2322" y="2262"/>
                    <a:pt x="2322" y="2262"/>
                  </a:cubicBezTo>
                  <a:cubicBezTo>
                    <a:pt x="2625" y="2618"/>
                    <a:pt x="2625" y="2618"/>
                    <a:pt x="2625" y="2618"/>
                  </a:cubicBezTo>
                  <a:cubicBezTo>
                    <a:pt x="2601" y="2647"/>
                    <a:pt x="2601" y="2647"/>
                    <a:pt x="2601" y="2647"/>
                  </a:cubicBezTo>
                  <a:cubicBezTo>
                    <a:pt x="2322" y="2932"/>
                    <a:pt x="1948" y="3081"/>
                    <a:pt x="1520" y="3081"/>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0" name="Freeform: Shape 7"/>
            <p:cNvSpPr/>
            <p:nvPr/>
          </p:nvSpPr>
          <p:spPr>
            <a:xfrm>
              <a:off x="4009679" y="2286000"/>
              <a:ext cx="271440" cy="275400"/>
            </a:xfrm>
            <a:custGeom>
              <a:avLst/>
              <a:gdLst/>
              <a:ahLst/>
              <a:cxnLst>
                <a:cxn ang="3cd4">
                  <a:pos x="hc" y="t"/>
                </a:cxn>
                <a:cxn ang="cd2">
                  <a:pos x="l" y="vc"/>
                </a:cxn>
                <a:cxn ang="cd4">
                  <a:pos x="hc" y="b"/>
                </a:cxn>
                <a:cxn ang="0">
                  <a:pos x="r" y="vc"/>
                </a:cxn>
              </a:cxnLst>
              <a:rect l="l" t="t" r="r" b="b"/>
              <a:pathLst>
                <a:path w="755" h="766">
                  <a:moveTo>
                    <a:pt x="380" y="766"/>
                  </a:moveTo>
                  <a:cubicBezTo>
                    <a:pt x="173" y="766"/>
                    <a:pt x="0" y="594"/>
                    <a:pt x="0" y="386"/>
                  </a:cubicBezTo>
                  <a:cubicBezTo>
                    <a:pt x="0" y="172"/>
                    <a:pt x="173" y="0"/>
                    <a:pt x="380" y="0"/>
                  </a:cubicBezTo>
                  <a:cubicBezTo>
                    <a:pt x="588" y="0"/>
                    <a:pt x="755" y="172"/>
                    <a:pt x="755" y="386"/>
                  </a:cubicBezTo>
                  <a:cubicBezTo>
                    <a:pt x="755" y="594"/>
                    <a:pt x="588" y="766"/>
                    <a:pt x="380" y="76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1" name="Freeform: Shape 8"/>
            <p:cNvSpPr/>
            <p:nvPr/>
          </p:nvSpPr>
          <p:spPr>
            <a:xfrm>
              <a:off x="8460720" y="3799440"/>
              <a:ext cx="271440" cy="273240"/>
            </a:xfrm>
            <a:custGeom>
              <a:avLst/>
              <a:gdLst/>
              <a:ahLst/>
              <a:cxnLst>
                <a:cxn ang="3cd4">
                  <a:pos x="hc" y="t"/>
                </a:cxn>
                <a:cxn ang="cd2">
                  <a:pos x="l" y="vc"/>
                </a:cxn>
                <a:cxn ang="cd4">
                  <a:pos x="hc" y="b"/>
                </a:cxn>
                <a:cxn ang="0">
                  <a:pos x="r" y="vc"/>
                </a:cxn>
              </a:cxnLst>
              <a:rect l="l" t="t" r="r" b="b"/>
              <a:pathLst>
                <a:path w="755" h="760">
                  <a:moveTo>
                    <a:pt x="375" y="760"/>
                  </a:moveTo>
                  <a:cubicBezTo>
                    <a:pt x="167" y="760"/>
                    <a:pt x="0" y="588"/>
                    <a:pt x="0" y="380"/>
                  </a:cubicBezTo>
                  <a:cubicBezTo>
                    <a:pt x="0" y="172"/>
                    <a:pt x="167" y="0"/>
                    <a:pt x="375" y="0"/>
                  </a:cubicBezTo>
                  <a:cubicBezTo>
                    <a:pt x="589" y="0"/>
                    <a:pt x="755" y="172"/>
                    <a:pt x="755" y="380"/>
                  </a:cubicBezTo>
                  <a:cubicBezTo>
                    <a:pt x="755" y="588"/>
                    <a:pt x="589" y="760"/>
                    <a:pt x="375" y="760"/>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sp>
          <p:nvSpPr>
            <p:cNvPr id="32" name="Freeform: Shape 9"/>
            <p:cNvSpPr/>
            <p:nvPr/>
          </p:nvSpPr>
          <p:spPr>
            <a:xfrm>
              <a:off x="4535640" y="2360880"/>
              <a:ext cx="3672720" cy="1632600"/>
            </a:xfrm>
            <a:custGeom>
              <a:avLst/>
              <a:gdLst/>
              <a:ahLst/>
              <a:cxnLst>
                <a:cxn ang="3cd4">
                  <a:pos x="hc" y="t"/>
                </a:cxn>
                <a:cxn ang="cd2">
                  <a:pos x="l" y="vc"/>
                </a:cxn>
                <a:cxn ang="cd4">
                  <a:pos x="hc" y="b"/>
                </a:cxn>
                <a:cxn ang="0">
                  <a:pos x="r" y="vc"/>
                </a:cxn>
              </a:cxnLst>
              <a:rect l="l" t="t" r="r" b="b"/>
              <a:pathLst>
                <a:path w="10203" h="4536">
                  <a:moveTo>
                    <a:pt x="10203" y="4198"/>
                  </a:moveTo>
                  <a:cubicBezTo>
                    <a:pt x="9199" y="4198"/>
                    <a:pt x="9199" y="4198"/>
                    <a:pt x="9199" y="4198"/>
                  </a:cubicBezTo>
                  <a:cubicBezTo>
                    <a:pt x="8939" y="4198"/>
                    <a:pt x="8731" y="3984"/>
                    <a:pt x="8731" y="3723"/>
                  </a:cubicBezTo>
                  <a:cubicBezTo>
                    <a:pt x="8731" y="766"/>
                    <a:pt x="8731" y="766"/>
                    <a:pt x="8731" y="766"/>
                  </a:cubicBezTo>
                  <a:cubicBezTo>
                    <a:pt x="8731" y="344"/>
                    <a:pt x="8386" y="0"/>
                    <a:pt x="7959" y="0"/>
                  </a:cubicBezTo>
                  <a:cubicBezTo>
                    <a:pt x="0" y="0"/>
                    <a:pt x="0" y="0"/>
                    <a:pt x="0" y="0"/>
                  </a:cubicBezTo>
                  <a:cubicBezTo>
                    <a:pt x="0" y="338"/>
                    <a:pt x="0" y="338"/>
                    <a:pt x="0" y="338"/>
                  </a:cubicBezTo>
                  <a:cubicBezTo>
                    <a:pt x="7917" y="338"/>
                    <a:pt x="7917" y="338"/>
                    <a:pt x="7917" y="338"/>
                  </a:cubicBezTo>
                  <a:cubicBezTo>
                    <a:pt x="8178" y="338"/>
                    <a:pt x="8386" y="552"/>
                    <a:pt x="8386" y="808"/>
                  </a:cubicBezTo>
                  <a:cubicBezTo>
                    <a:pt x="8386" y="3770"/>
                    <a:pt x="8386" y="3770"/>
                    <a:pt x="8386" y="3770"/>
                  </a:cubicBezTo>
                  <a:cubicBezTo>
                    <a:pt x="8386" y="4192"/>
                    <a:pt x="8731" y="4536"/>
                    <a:pt x="9157" y="4536"/>
                  </a:cubicBezTo>
                  <a:cubicBezTo>
                    <a:pt x="10203" y="4536"/>
                    <a:pt x="10203" y="4536"/>
                    <a:pt x="10203" y="4536"/>
                  </a:cubicBezTo>
                  <a:close/>
                </a:path>
              </a:pathLst>
            </a:custGeom>
            <a:grpFill/>
            <a:ln cap="flat">
              <a:noFill/>
              <a:prstDash val="solid"/>
            </a:ln>
          </p:spPr>
          <p:txBody>
            <a:bodyPr vert="horz" wrap="none" lIns="120000" tIns="60000" rIns="120000" bIns="60000" anchor="ctr" anchorCtr="1" compatLnSpc="0"/>
            <a:lstStyle/>
            <a:p>
              <a:pPr hangingPunct="0"/>
              <a:endParaRPr lang="en-US" sz="2400">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736964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Build client web apps with </a:t>
            </a:r>
            <a:r>
              <a:rPr lang="en-US" dirty="0" err="1"/>
              <a:t>.Net</a:t>
            </a:r>
            <a:endParaRPr lang="en-US" dirty="0"/>
          </a:p>
        </p:txBody>
      </p:sp>
      <p:sp>
        <p:nvSpPr>
          <p:cNvPr id="2" name="Title 1"/>
          <p:cNvSpPr>
            <a:spLocks noGrp="1"/>
          </p:cNvSpPr>
          <p:nvPr>
            <p:ph type="title"/>
          </p:nvPr>
        </p:nvSpPr>
        <p:spPr/>
        <p:txBody>
          <a:bodyPr>
            <a:normAutofit/>
          </a:bodyPr>
          <a:lstStyle/>
          <a:p>
            <a:r>
              <a:rPr lang="en-US"/>
              <a:t>The Blazor project</a:t>
            </a:r>
          </a:p>
        </p:txBody>
      </p:sp>
      <p:sp>
        <p:nvSpPr>
          <p:cNvPr id="4" name="ZoneTexte 3">
            <a:extLst>
              <a:ext uri="{FF2B5EF4-FFF2-40B4-BE49-F238E27FC236}">
                <a16:creationId xmlns:a16="http://schemas.microsoft.com/office/drawing/2014/main" id="{3634630C-95FC-49DE-8B09-D3CF47406DCF}"/>
              </a:ext>
            </a:extLst>
          </p:cNvPr>
          <p:cNvSpPr txBox="1"/>
          <p:nvPr/>
        </p:nvSpPr>
        <p:spPr>
          <a:xfrm>
            <a:off x="1129727" y="1691380"/>
            <a:ext cx="9925777"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Write code in C# or F#</a:t>
            </a:r>
          </a:p>
          <a:p>
            <a:pPr marL="285750" indent="-285750">
              <a:buFont typeface="Arial" panose="020B0604020202020204" pitchFamily="34" charset="0"/>
              <a:buChar char="•"/>
            </a:pPr>
            <a:r>
              <a:rPr lang="en-US" sz="2400" dirty="0"/>
              <a:t>Full-stack .NET</a:t>
            </a:r>
          </a:p>
          <a:p>
            <a:pPr marL="285750" indent="-285750">
              <a:buFont typeface="Arial" panose="020B0604020202020204" pitchFamily="34" charset="0"/>
              <a:buChar char="•"/>
            </a:pPr>
            <a:r>
              <a:rPr lang="en-US" sz="2400" dirty="0" err="1"/>
              <a:t>WebAssembly</a:t>
            </a:r>
            <a:r>
              <a:rPr lang="en-US" sz="2400" dirty="0"/>
              <a:t> (no plugin; no </a:t>
            </a:r>
            <a:r>
              <a:rPr lang="en-US" sz="2400" dirty="0" err="1"/>
              <a:t>transpilation</a:t>
            </a:r>
            <a:r>
              <a:rPr lang="en-US" sz="2400" dirty="0"/>
              <a:t>)</a:t>
            </a:r>
          </a:p>
          <a:p>
            <a:pPr marL="285750" indent="-285750">
              <a:buFont typeface="Arial" panose="020B0604020202020204" pitchFamily="34" charset="0"/>
              <a:buChar char="•"/>
            </a:pPr>
            <a:r>
              <a:rPr lang="en-US" sz="2400" dirty="0"/>
              <a:t>All browsers (asm.js fallback)</a:t>
            </a:r>
          </a:p>
          <a:p>
            <a:pPr marL="285750" indent="-285750">
              <a:buFont typeface="Arial" panose="020B0604020202020204" pitchFamily="34" charset="0"/>
              <a:buChar char="•"/>
            </a:pPr>
            <a:r>
              <a:rPr lang="en-US" sz="2400" dirty="0"/>
              <a:t>Simple and productive (stable and reliable tools)</a:t>
            </a:r>
          </a:p>
          <a:p>
            <a:pPr marL="285750" indent="-285750">
              <a:buFont typeface="Arial" panose="020B0604020202020204" pitchFamily="34" charset="0"/>
              <a:buChar char="•"/>
            </a:pPr>
            <a:r>
              <a:rPr lang="en-US" sz="2400" dirty="0"/>
              <a:t>Leverage the existing .NET ecosystem</a:t>
            </a:r>
          </a:p>
          <a:p>
            <a:pPr marL="285750" indent="-285750">
              <a:buFont typeface="Arial" panose="020B0604020202020204" pitchFamily="34" charset="0"/>
              <a:buChar char="•"/>
            </a:pPr>
            <a:r>
              <a:rPr lang="en-US" sz="2400" dirty="0"/>
              <a:t>Open-source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First beta in 2018!</a:t>
            </a:r>
          </a:p>
        </p:txBody>
      </p:sp>
      <p:sp>
        <p:nvSpPr>
          <p:cNvPr id="5" name="ZoneTexte 4">
            <a:extLst>
              <a:ext uri="{FF2B5EF4-FFF2-40B4-BE49-F238E27FC236}">
                <a16:creationId xmlns:a16="http://schemas.microsoft.com/office/drawing/2014/main" id="{AF6E769D-00C0-4797-B5B0-8EB3709BD38E}"/>
              </a:ext>
            </a:extLst>
          </p:cNvPr>
          <p:cNvSpPr txBox="1"/>
          <p:nvPr/>
        </p:nvSpPr>
        <p:spPr>
          <a:xfrm>
            <a:off x="1742831" y="5089795"/>
            <a:ext cx="8792307" cy="1323439"/>
          </a:xfrm>
          <a:prstGeom prst="rect">
            <a:avLst/>
          </a:prstGeom>
          <a:noFill/>
        </p:spPr>
        <p:txBody>
          <a:bodyPr wrap="square" rtlCol="0">
            <a:spAutoFit/>
          </a:bodyPr>
          <a:lstStyle/>
          <a:p>
            <a:pPr algn="ctr"/>
            <a:r>
              <a:rPr lang="en-US" sz="4000" dirty="0">
                <a:ln w="0"/>
                <a:solidFill>
                  <a:schemeClr val="accent1"/>
                </a:solidFill>
                <a:effectLst>
                  <a:outerShdw blurRad="50800" dist="38100" dir="2700000" algn="tl" rotWithShape="0">
                    <a:prstClr val="black">
                      <a:alpha val="40000"/>
                    </a:prstClr>
                  </a:outerShdw>
                </a:effectLst>
              </a:rPr>
              <a:t>Experimental? Not any more!</a:t>
            </a:r>
          </a:p>
          <a:p>
            <a:pPr algn="ctr"/>
            <a:r>
              <a:rPr lang="en-US" sz="4000" dirty="0">
                <a:ln w="0"/>
                <a:solidFill>
                  <a:schemeClr val="accent1"/>
                </a:solidFill>
                <a:effectLst>
                  <a:outerShdw blurRad="50800" dist="38100" dir="2700000" algn="tl" rotWithShape="0">
                    <a:prstClr val="black">
                      <a:alpha val="40000"/>
                    </a:prstClr>
                  </a:outerShdw>
                </a:effectLst>
              </a:rPr>
              <a:t>It’s in official preview!</a:t>
            </a:r>
          </a:p>
        </p:txBody>
      </p:sp>
      <p:pic>
        <p:nvPicPr>
          <p:cNvPr id="7" name="Image 6">
            <a:extLst>
              <a:ext uri="{FF2B5EF4-FFF2-40B4-BE49-F238E27FC236}">
                <a16:creationId xmlns:a16="http://schemas.microsoft.com/office/drawing/2014/main" id="{14E86BAD-6F4E-4B51-A690-99D66F045B0F}"/>
              </a:ext>
            </a:extLst>
          </p:cNvPr>
          <p:cNvPicPr>
            <a:picLocks noChangeAspect="1"/>
          </p:cNvPicPr>
          <p:nvPr/>
        </p:nvPicPr>
        <p:blipFill>
          <a:blip r:embed="rId3"/>
          <a:stretch>
            <a:fillRect/>
          </a:stretch>
        </p:blipFill>
        <p:spPr>
          <a:xfrm>
            <a:off x="8817153" y="3209909"/>
            <a:ext cx="2605227" cy="1639445"/>
          </a:xfrm>
          <a:prstGeom prst="rect">
            <a:avLst/>
          </a:prstGeom>
        </p:spPr>
      </p:pic>
      <p:pic>
        <p:nvPicPr>
          <p:cNvPr id="1026" name="Picture 2" descr="Blazor icon">
            <a:extLst>
              <a:ext uri="{FF2B5EF4-FFF2-40B4-BE49-F238E27FC236}">
                <a16:creationId xmlns:a16="http://schemas.microsoft.com/office/drawing/2014/main" id="{62954F8C-F027-4808-A6DA-694D1C923E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74491" y="368690"/>
            <a:ext cx="2747889" cy="2747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2941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9"/>
          </p:nvPr>
        </p:nvSpPr>
        <p:spPr/>
        <p:txBody>
          <a:bodyPr/>
          <a:lstStyle/>
          <a:p>
            <a:r>
              <a:rPr lang="en-US" dirty="0"/>
              <a:t>Is that a new Silverlight?... No!!!</a:t>
            </a:r>
          </a:p>
        </p:txBody>
      </p:sp>
      <p:sp>
        <p:nvSpPr>
          <p:cNvPr id="2" name="Title 1"/>
          <p:cNvSpPr>
            <a:spLocks noGrp="1"/>
          </p:cNvSpPr>
          <p:nvPr>
            <p:ph type="title"/>
          </p:nvPr>
        </p:nvSpPr>
        <p:spPr/>
        <p:txBody>
          <a:bodyPr>
            <a:normAutofit/>
          </a:bodyPr>
          <a:lstStyle/>
          <a:p>
            <a:r>
              <a:rPr lang="en-US"/>
              <a:t>The Blazor project</a:t>
            </a:r>
          </a:p>
        </p:txBody>
      </p:sp>
      <p:sp>
        <p:nvSpPr>
          <p:cNvPr id="4" name="ZoneTexte 3">
            <a:extLst>
              <a:ext uri="{FF2B5EF4-FFF2-40B4-BE49-F238E27FC236}">
                <a16:creationId xmlns:a16="http://schemas.microsoft.com/office/drawing/2014/main" id="{3634630C-95FC-49DE-8B09-D3CF47406DCF}"/>
              </a:ext>
            </a:extLst>
          </p:cNvPr>
          <p:cNvSpPr txBox="1"/>
          <p:nvPr/>
        </p:nvSpPr>
        <p:spPr>
          <a:xfrm>
            <a:off x="1129727" y="1959353"/>
            <a:ext cx="9925777"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Rely on open web standards (HTML, CSS…)</a:t>
            </a:r>
          </a:p>
          <a:p>
            <a:pPr marL="342900" indent="-342900">
              <a:buFont typeface="Arial" panose="020B0604020202020204" pitchFamily="34" charset="0"/>
              <a:buChar char="•"/>
            </a:pPr>
            <a:r>
              <a:rPr lang="en-US" sz="2400" dirty="0"/>
              <a:t>JS interoperability (Reuse of existing JavaScript)</a:t>
            </a:r>
          </a:p>
          <a:p>
            <a:pPr marL="342900" indent="-342900">
              <a:buFont typeface="Arial" panose="020B0604020202020204" pitchFamily="34" charset="0"/>
              <a:buChar char="•"/>
            </a:pPr>
            <a:r>
              <a:rPr lang="en-US" sz="2400" dirty="0"/>
              <a:t>Use DOM and browser API</a:t>
            </a:r>
          </a:p>
          <a:p>
            <a:pPr marL="285750" indent="-285750">
              <a:buFont typeface="Arial" panose="020B0604020202020204" pitchFamily="34" charset="0"/>
              <a:buChar char="•"/>
            </a:pPr>
            <a:r>
              <a:rPr lang="en-US" sz="2400" dirty="0"/>
              <a:t>HTML generation using:</a:t>
            </a:r>
          </a:p>
          <a:p>
            <a:pPr marL="742928" lvl="1" indent="-285750">
              <a:buFont typeface="Arial" panose="020B0604020202020204" pitchFamily="34" charset="0"/>
              <a:buChar char="•"/>
            </a:pPr>
            <a:r>
              <a:rPr lang="en-US" sz="2400" dirty="0"/>
              <a:t>Razor</a:t>
            </a:r>
          </a:p>
          <a:p>
            <a:pPr marL="742928" lvl="1" indent="-285750">
              <a:buFont typeface="Arial" panose="020B0604020202020204" pitchFamily="34" charset="0"/>
              <a:buChar char="•"/>
            </a:pPr>
            <a:r>
              <a:rPr lang="en-US" sz="2400" dirty="0"/>
              <a:t>Code C#</a:t>
            </a:r>
          </a:p>
        </p:txBody>
      </p:sp>
      <p:sp>
        <p:nvSpPr>
          <p:cNvPr id="5" name="ZoneTexte 4">
            <a:extLst>
              <a:ext uri="{FF2B5EF4-FFF2-40B4-BE49-F238E27FC236}">
                <a16:creationId xmlns:a16="http://schemas.microsoft.com/office/drawing/2014/main" id="{FF356195-F624-4598-8340-0A7FE1BEF3D2}"/>
              </a:ext>
            </a:extLst>
          </p:cNvPr>
          <p:cNvSpPr txBox="1"/>
          <p:nvPr/>
        </p:nvSpPr>
        <p:spPr>
          <a:xfrm>
            <a:off x="2560658" y="5239444"/>
            <a:ext cx="7063914" cy="707886"/>
          </a:xfrm>
          <a:prstGeom prst="rect">
            <a:avLst/>
          </a:prstGeom>
          <a:noFill/>
        </p:spPr>
        <p:txBody>
          <a:bodyPr wrap="square" rtlCol="0">
            <a:spAutoFit/>
          </a:bodyPr>
          <a:lstStyle/>
          <a:p>
            <a:pPr algn="ctr"/>
            <a:r>
              <a:rPr lang="en-US" sz="4000">
                <a:ln w="0"/>
                <a:solidFill>
                  <a:schemeClr val="accent1"/>
                </a:solidFill>
                <a:effectLst>
                  <a:outerShdw blurRad="50800" dist="38100" dir="2700000" algn="tl" rotWithShape="0">
                    <a:prstClr val="black">
                      <a:alpha val="40000"/>
                    </a:prstClr>
                  </a:outerShdw>
                </a:effectLst>
              </a:rPr>
              <a:t>Browser + Razor = Blazor!</a:t>
            </a:r>
          </a:p>
        </p:txBody>
      </p:sp>
    </p:spTree>
    <p:extLst>
      <p:ext uri="{BB962C8B-B14F-4D97-AF65-F5344CB8AC3E}">
        <p14:creationId xmlns:p14="http://schemas.microsoft.com/office/powerpoint/2010/main" val="2230432896"/>
      </p:ext>
    </p:extLst>
  </p:cSld>
  <p:clrMapOvr>
    <a:masterClrMapping/>
  </p:clrMapOvr>
</p:sld>
</file>

<file path=ppt/theme/theme1.xml><?xml version="1.0" encoding="utf-8"?>
<a:theme xmlns:a="http://schemas.openxmlformats.org/drawingml/2006/main" name="Criteo – PowerPoint Theme (1/12/18)">
  <a:themeElements>
    <a:clrScheme name="Criteo Color Palette - 3-9-2018">
      <a:dk1>
        <a:srgbClr val="373C42"/>
      </a:dk1>
      <a:lt1>
        <a:srgbClr val="FFFFFF"/>
      </a:lt1>
      <a:dk2>
        <a:srgbClr val="727983"/>
      </a:dk2>
      <a:lt2>
        <a:srgbClr val="F2F3F3"/>
      </a:lt2>
      <a:accent1>
        <a:srgbClr val="F78B2C"/>
      </a:accent1>
      <a:accent2>
        <a:srgbClr val="FCBC2B"/>
      </a:accent2>
      <a:accent3>
        <a:srgbClr val="05B996"/>
      </a:accent3>
      <a:accent4>
        <a:srgbClr val="00A9CD"/>
      </a:accent4>
      <a:accent5>
        <a:srgbClr val="005581"/>
      </a:accent5>
      <a:accent6>
        <a:srgbClr val="F6815D"/>
      </a:accent6>
      <a:hlink>
        <a:srgbClr val="F78B2C"/>
      </a:hlink>
      <a:folHlink>
        <a:srgbClr val="727983"/>
      </a:folHlink>
    </a:clrScheme>
    <a:fontScheme name="Criteo">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ITEO – PowerPoint Theme" id="{80BA917B-EC35-874B-99CE-B0141613E73E}" vid="{021BF710-80FE-4B45-9BAF-3CB0CF8786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032AA29-7AFC-344F-9242-4AB4F59D4EF3}">
  <we:reference id="wa104381063" version="1.0.0.0" store="en-US" storeType="OMEX"/>
  <we:alternateReferences>
    <we:reference id="wa104381063" version="1.0.0.0" store="wa104381063"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56ABC51D0FBA641A117C39E692168B2" ma:contentTypeVersion="8" ma:contentTypeDescription="Create a new document." ma:contentTypeScope="" ma:versionID="ca3459d8c2a788fa779a746a62582c16">
  <xsd:schema xmlns:xsd="http://www.w3.org/2001/XMLSchema" xmlns:xs="http://www.w3.org/2001/XMLSchema" xmlns:p="http://schemas.microsoft.com/office/2006/metadata/properties" xmlns:ns2="693432ab-f388-441e-a431-17bebe88d57b" xmlns:ns3="26368608-074f-4d2b-8e43-8226aad96b86" targetNamespace="http://schemas.microsoft.com/office/2006/metadata/properties" ma:root="true" ma:fieldsID="e971c8bfc79f9acb7902cbda38b31601" ns2:_="" ns3:_="">
    <xsd:import namespace="693432ab-f388-441e-a431-17bebe88d57b"/>
    <xsd:import namespace="26368608-074f-4d2b-8e43-8226aad96b8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3432ab-f388-441e-a431-17bebe88d5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6368608-074f-4d2b-8e43-8226aad96b8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C053005-2BB9-4E89-9F86-9FE99BA132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93432ab-f388-441e-a431-17bebe88d57b"/>
    <ds:schemaRef ds:uri="26368608-074f-4d2b-8e43-8226aad96b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CDEC45B-9DEE-4114-81EF-A4DA15EAB278}">
  <ds:schemaRefs>
    <ds:schemaRef ds:uri="http://schemas.microsoft.com/sharepoint/v3/contenttype/forms"/>
  </ds:schemaRefs>
</ds:datastoreItem>
</file>

<file path=customXml/itemProps3.xml><?xml version="1.0" encoding="utf-8"?>
<ds:datastoreItem xmlns:ds="http://schemas.openxmlformats.org/officeDocument/2006/customXml" ds:itemID="{25395926-F42B-43E7-BA88-75BEFA228391}">
  <ds:schemaRefs>
    <ds:schemaRef ds:uri="http://purl.org/dc/dcmitype/"/>
    <ds:schemaRef ds:uri="http://www.w3.org/XML/1998/namespace"/>
    <ds:schemaRef ds:uri="693432ab-f388-441e-a431-17bebe88d57b"/>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schemas.microsoft.com/office/infopath/2007/PartnerControls"/>
    <ds:schemaRef ds:uri="26368608-074f-4d2b-8e43-8226aad96b86"/>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0</TotalTime>
  <Words>1025</Words>
  <Application>Microsoft Office PowerPoint</Application>
  <PresentationFormat>Grand écran</PresentationFormat>
  <Paragraphs>326</Paragraphs>
  <Slides>32</Slides>
  <Notes>17</Notes>
  <HiddenSlides>5</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32</vt:i4>
      </vt:variant>
    </vt:vector>
  </HeadingPairs>
  <TitlesOfParts>
    <vt:vector size="39" baseType="lpstr">
      <vt:lpstr>Arial</vt:lpstr>
      <vt:lpstr>Calibri</vt:lpstr>
      <vt:lpstr>Century Gothic</vt:lpstr>
      <vt:lpstr>Consolas</vt:lpstr>
      <vt:lpstr>Times New Roman</vt:lpstr>
      <vt:lpstr>Wingdings</vt:lpstr>
      <vt:lpstr>Criteo – PowerPoint Theme (1/12/18)</vt:lpstr>
      <vt:lpstr>Blazor .Net in your Browser running on Web Assembly!</vt:lpstr>
      <vt:lpstr>The agenda…</vt:lpstr>
      <vt:lpstr>About .Net</vt:lpstr>
      <vt:lpstr>About .Net</vt:lpstr>
      <vt:lpstr>About .Net</vt:lpstr>
      <vt:lpstr>Présentation PowerPoint</vt:lpstr>
      <vt:lpstr>The Blazor project</vt:lpstr>
      <vt:lpstr>The Blazor project</vt:lpstr>
      <vt:lpstr>The Blazor project</vt:lpstr>
      <vt:lpstr>The Blazor project</vt:lpstr>
      <vt:lpstr>The Blazor project</vt:lpstr>
      <vt:lpstr>The Blazor project</vt:lpstr>
      <vt:lpstr>The Blazor project</vt:lpstr>
      <vt:lpstr>The Blazor project</vt:lpstr>
      <vt:lpstr>The Blazor project</vt:lpstr>
      <vt:lpstr>The Blazor project</vt:lpstr>
      <vt:lpstr>Design and flexibility</vt:lpstr>
      <vt:lpstr>Design and flexibility</vt:lpstr>
      <vt:lpstr>Design and flexibility</vt:lpstr>
      <vt:lpstr>Design and flexibility</vt:lpstr>
      <vt:lpstr>Design and flexibility</vt:lpstr>
      <vt:lpstr>Design and flexibility</vt:lpstr>
      <vt:lpstr>Availability and Release</vt:lpstr>
      <vt:lpstr>Availability and Release</vt:lpstr>
      <vt:lpstr>Demo</vt:lpstr>
      <vt:lpstr>Demo</vt:lpstr>
      <vt:lpstr>Thanks! Any questions?</vt:lpstr>
      <vt:lpstr>Démo</vt:lpstr>
      <vt:lpstr>Démo</vt:lpstr>
      <vt:lpstr>Démo</vt:lpstr>
      <vt:lpstr>Démo</vt:lpstr>
      <vt:lpstr>Démo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Jamie Volansky</dc:creator>
  <cp:lastModifiedBy>Xavier Solau</cp:lastModifiedBy>
  <cp:revision>621</cp:revision>
  <cp:lastPrinted>2018-01-19T16:37:18Z</cp:lastPrinted>
  <dcterms:created xsi:type="dcterms:W3CDTF">2017-12-12T22:05:03Z</dcterms:created>
  <dcterms:modified xsi:type="dcterms:W3CDTF">2019-05-29T14:15:05Z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0x010100A56ABC51D0FBA641A117C39E692168B2</vt:lpwstr>
  </property>
</Properties>
</file>